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1"/>
  </p:notesMasterIdLst>
  <p:sldIdLst>
    <p:sldId id="256" r:id="rId3"/>
    <p:sldId id="276" r:id="rId4"/>
    <p:sldId id="292" r:id="rId5"/>
    <p:sldId id="294" r:id="rId6"/>
    <p:sldId id="295" r:id="rId7"/>
    <p:sldId id="265" r:id="rId8"/>
    <p:sldId id="293" r:id="rId9"/>
    <p:sldId id="272" r:id="rId10"/>
    <p:sldId id="267" r:id="rId11"/>
    <p:sldId id="281" r:id="rId12"/>
    <p:sldId id="260" r:id="rId13"/>
    <p:sldId id="263" r:id="rId14"/>
    <p:sldId id="286" r:id="rId15"/>
    <p:sldId id="285" r:id="rId16"/>
    <p:sldId id="275" r:id="rId17"/>
    <p:sldId id="287" r:id="rId18"/>
    <p:sldId id="288" r:id="rId19"/>
    <p:sldId id="289" r:id="rId20"/>
  </p:sldIdLst>
  <p:sldSz cx="9144000" cy="5143500" type="screen16x9"/>
  <p:notesSz cx="6858000" cy="9144000"/>
  <p:embeddedFontLst>
    <p:embeddedFont>
      <p:font typeface="Fira Sans" panose="020B0503050000020004" pitchFamily="34"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Proxima Nova" panose="020B0604020202020204" charset="0"/>
      <p:regular r:id="rId30"/>
      <p:bold r:id="rId31"/>
      <p:italic r:id="rId32"/>
      <p:boldItalic r:id="rId33"/>
    </p:embeddedFont>
    <p:embeddedFont>
      <p:font typeface="Proxima Nova Semibold" panose="020B0604020202020204" charset="0"/>
      <p:regular r:id="rId34"/>
      <p:bold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
          <p15:clr>
            <a:srgbClr val="9AA0A6"/>
          </p15:clr>
        </p15:guide>
        <p15:guide id="2" orient="horz" pos="259">
          <p15:clr>
            <a:srgbClr val="9AA0A6"/>
          </p15:clr>
        </p15:guide>
        <p15:guide id="3" pos="5472">
          <p15:clr>
            <a:srgbClr val="9AA0A6"/>
          </p15:clr>
        </p15:guide>
        <p15:guide id="4" orient="horz" pos="2981">
          <p15:clr>
            <a:srgbClr val="9AA0A6"/>
          </p15:clr>
        </p15:guide>
        <p15:guide id="5" pos="2880">
          <p15:clr>
            <a:srgbClr val="9AA0A6"/>
          </p15:clr>
        </p15:guide>
        <p15:guide id="6" orient="horz" pos="1279">
          <p15:clr>
            <a:srgbClr val="9AA0A6"/>
          </p15:clr>
        </p15:guide>
        <p15:guide id="7" orient="horz" pos="1418">
          <p15:clr>
            <a:srgbClr val="9AA0A6"/>
          </p15:clr>
        </p15:guide>
        <p15:guide id="8" orient="horz" pos="2027">
          <p15:clr>
            <a:srgbClr val="9AA0A6"/>
          </p15:clr>
        </p15:guide>
        <p15:guide id="9" orient="horz" pos="216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5F79"/>
    <a:srgbClr val="969696"/>
    <a:srgbClr val="3FABA5"/>
    <a:srgbClr val="E94974"/>
    <a:srgbClr val="99B6CC"/>
    <a:srgbClr val="159AC6"/>
    <a:srgbClr val="F8AA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83249" autoAdjust="0"/>
  </p:normalViewPr>
  <p:slideViewPr>
    <p:cSldViewPr snapToGrid="0">
      <p:cViewPr varScale="1">
        <p:scale>
          <a:sx n="113" d="100"/>
          <a:sy n="113" d="100"/>
        </p:scale>
        <p:origin x="571" y="91"/>
      </p:cViewPr>
      <p:guideLst>
        <p:guide pos="288"/>
        <p:guide orient="horz" pos="259"/>
        <p:guide pos="5472"/>
        <p:guide orient="horz" pos="2981"/>
        <p:guide pos="2880"/>
        <p:guide orient="horz" pos="1279"/>
        <p:guide orient="horz" pos="1418"/>
        <p:guide orient="horz" pos="2027"/>
        <p:guide orient="horz" pos="216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90b1cc5095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90b1cc5095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i-FI" dirty="0"/>
              <a:t>Here are links to all the tools that we have used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0b1cc5095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0b1cc5095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90b1cc5095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90b1cc509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90ee1918c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5" name="Google Shape;2385;g90ee1918c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90e00272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90e00272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90b1cc509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90b1cc509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SLIDES_API70306426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SLIDES_API70306426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SLIDES_API70306426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SLIDES_API70306426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928276d38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928276d38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90b1cc5095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90b1cc5095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90ee1918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90ee1918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i-FI" dirty="0"/>
              <a:t>OK, and now is the time to conclude our project. There were things that we wished would go better, mainly...we were missing a team member, we could have hoped for more time allocated to the project as there could be more functionality and way better UI if we got more time. and we did not have proper hardware available from school so we had to buy iphones just to do some testing with real data.</a:t>
            </a:r>
            <a:endParaRPr dirty="0"/>
          </a:p>
        </p:txBody>
      </p:sp>
    </p:spTree>
    <p:extLst>
      <p:ext uri="{BB962C8B-B14F-4D97-AF65-F5344CB8AC3E}">
        <p14:creationId xmlns:p14="http://schemas.microsoft.com/office/powerpoint/2010/main" val="1984336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90ee1918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90ee1918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i-FI" dirty="0"/>
              <a:t>OK, and now is the time to conclude our project. There were things that we wished would go better, mainly...we were missing a team member, we could have hoped for more time allocated to the project as there could be more functionality and way better UI if we got more time. and we did not have proper hardware available from school so we had to buy iphones just to do some testing with real data.</a:t>
            </a:r>
            <a:endParaRPr dirty="0"/>
          </a:p>
        </p:txBody>
      </p:sp>
    </p:spTree>
    <p:extLst>
      <p:ext uri="{BB962C8B-B14F-4D97-AF65-F5344CB8AC3E}">
        <p14:creationId xmlns:p14="http://schemas.microsoft.com/office/powerpoint/2010/main" val="1425088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90ee1918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90ee1918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i-FI" dirty="0"/>
              <a:t>OK, and now is the time to conclude our project. There were things that we wished would go better, mainly...we were missing a team member, we could have hoped for more time allocated to the project as there could be more functionality and way better UI if we got more time. and we did not have proper hardware available from school so we had to buy iphones just to do some testing with real data.</a:t>
            </a:r>
            <a:endParaRPr dirty="0"/>
          </a:p>
        </p:txBody>
      </p:sp>
    </p:spTree>
    <p:extLst>
      <p:ext uri="{BB962C8B-B14F-4D97-AF65-F5344CB8AC3E}">
        <p14:creationId xmlns:p14="http://schemas.microsoft.com/office/powerpoint/2010/main" val="2673737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90b1cc5095_0_1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90b1cc5095_0_1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i-FI" dirty="0"/>
              <a:t>But despite that we are very happy about our achievements. We managed to implement all the functionality that we planned for. We are especially proud that we made a fully functioning app that can work with real Moprim data and really do what it sayds. This was the second time we were as a team together and the team has worked very well. And most importandly, we have learned a lot about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90ee1918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90ee1918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i-FI" dirty="0"/>
              <a:t>OK, and now is the time to conclude our project. There were things that we wished would go better, mainly...we were missing a team member, we could have hoped for more time allocated to the project as there could be more functionality and way better UI if we got more time. and we did not have proper hardware available from school so we had to buy iphones just to do some testing with real data.</a:t>
            </a:r>
            <a:endParaRPr dirty="0"/>
          </a:p>
        </p:txBody>
      </p:sp>
    </p:spTree>
    <p:extLst>
      <p:ext uri="{BB962C8B-B14F-4D97-AF65-F5344CB8AC3E}">
        <p14:creationId xmlns:p14="http://schemas.microsoft.com/office/powerpoint/2010/main" val="2472080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90ee1918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90ee1918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i-FI" dirty="0"/>
              <a:t>OK, and now is the time to conclude our project. There were things that we wished would go better, mainly...we were missing a team member, we could have hoped for more time allocated to the project as there could be more functionality and way better UI if we got more time. and we did not have proper hardware available from school so we had to buy iphones just to do some testing with real data.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90d647ffd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90d647ffd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78375" y="1544250"/>
            <a:ext cx="3729600" cy="163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11275" y="3221700"/>
            <a:ext cx="2263800" cy="49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24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4525" y="445025"/>
            <a:ext cx="6495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1069200" y="1463675"/>
            <a:ext cx="7005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 name="Google Shape;40;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hyperlink" Target="https://openweathermap.org/" TargetMode="External"/><Relationship Id="rId13" Type="http://schemas.openxmlformats.org/officeDocument/2006/relationships/image" Target="../media/image5.png"/><Relationship Id="rId18" Type="http://schemas.openxmlformats.org/officeDocument/2006/relationships/image" Target="../media/image8.svg"/><Relationship Id="rId3" Type="http://schemas.openxmlformats.org/officeDocument/2006/relationships/hyperlink" Target="https://trello.com/b/bRWFvm6L/ios-project-team" TargetMode="External"/><Relationship Id="rId21" Type="http://schemas.openxmlformats.org/officeDocument/2006/relationships/image" Target="../media/image9.png"/><Relationship Id="rId7" Type="http://schemas.openxmlformats.org/officeDocument/2006/relationships/hyperlink" Target="https://app.mural.co/t/iosteamproject7741/" TargetMode="External"/><Relationship Id="rId12" Type="http://schemas.openxmlformats.org/officeDocument/2006/relationships/image" Target="../media/image4.svg"/><Relationship Id="rId17" Type="http://schemas.openxmlformats.org/officeDocument/2006/relationships/image" Target="../media/image7.png"/><Relationship Id="rId2" Type="http://schemas.openxmlformats.org/officeDocument/2006/relationships/notesSlide" Target="../notesSlides/notesSlide10.xml"/><Relationship Id="rId16" Type="http://schemas.openxmlformats.org/officeDocument/2006/relationships/image" Target="../media/image32.svg"/><Relationship Id="rId20" Type="http://schemas.openxmlformats.org/officeDocument/2006/relationships/image" Target="../media/image34.svg"/><Relationship Id="rId1" Type="http://schemas.openxmlformats.org/officeDocument/2006/relationships/slideLayout" Target="../slideLayouts/slideLayout3.xml"/><Relationship Id="rId6" Type="http://schemas.openxmlformats.org/officeDocument/2006/relationships/hyperlink" Target="https://github.com/AnyChart/AnyChart-Android" TargetMode="External"/><Relationship Id="rId11" Type="http://schemas.openxmlformats.org/officeDocument/2006/relationships/image" Target="../media/image3.png"/><Relationship Id="rId5" Type="http://schemas.openxmlformats.org/officeDocument/2006/relationships/hyperlink" Target="https://github.com/mjcarterdev/ClearSkiesWeather" TargetMode="External"/><Relationship Id="rId15" Type="http://schemas.openxmlformats.org/officeDocument/2006/relationships/image" Target="../media/image31.png"/><Relationship Id="rId10" Type="http://schemas.openxmlformats.org/officeDocument/2006/relationships/hyperlink" Target="https://slidesgo.com/theme/location-app-infographics#search-mobile&amp;position-10&amp;results-30" TargetMode="External"/><Relationship Id="rId19" Type="http://schemas.openxmlformats.org/officeDocument/2006/relationships/image" Target="../media/image33.png"/><Relationship Id="rId4" Type="http://schemas.openxmlformats.org/officeDocument/2006/relationships/hyperlink" Target="https://github.com/mjcarterdev/ClearSkiesWeather/projects/1" TargetMode="External"/><Relationship Id="rId9" Type="http://schemas.openxmlformats.org/officeDocument/2006/relationships/hyperlink" Target="https://drive.google.com/drive/folders/1wYg2UKm2ITj9l5-jz7Bd9Sd6C2tmylvH?usp=sharing" TargetMode="External"/><Relationship Id="rId14" Type="http://schemas.openxmlformats.org/officeDocument/2006/relationships/image" Target="../media/image6.svg"/><Relationship Id="rId22"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31.png"/><Relationship Id="rId12" Type="http://schemas.openxmlformats.org/officeDocument/2006/relationships/image" Target="../media/image34.sv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33.png"/><Relationship Id="rId5" Type="http://schemas.openxmlformats.org/officeDocument/2006/relationships/image" Target="../media/image5.png"/><Relationship Id="rId10" Type="http://schemas.openxmlformats.org/officeDocument/2006/relationships/image" Target="../media/image8.svg"/><Relationship Id="rId4" Type="http://schemas.openxmlformats.org/officeDocument/2006/relationships/image" Target="../media/image4.svg"/><Relationship Id="rId9" Type="http://schemas.openxmlformats.org/officeDocument/2006/relationships/image" Target="../media/image7.png"/><Relationship Id="rId1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34.svg"/><Relationship Id="rId4" Type="http://schemas.openxmlformats.org/officeDocument/2006/relationships/image" Target="../media/image4.sv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bit.ly/30B07Gq"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778375" y="1544250"/>
            <a:ext cx="3729600" cy="16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ClearSkies</a:t>
            </a:r>
            <a:endParaRPr dirty="0"/>
          </a:p>
        </p:txBody>
      </p:sp>
      <p:sp>
        <p:nvSpPr>
          <p:cNvPr id="47" name="Google Shape;47;p15"/>
          <p:cNvSpPr txBox="1">
            <a:spLocks noGrp="1"/>
          </p:cNvSpPr>
          <p:nvPr>
            <p:ph type="subTitle" idx="1"/>
          </p:nvPr>
        </p:nvSpPr>
        <p:spPr>
          <a:xfrm>
            <a:off x="1511275" y="3221700"/>
            <a:ext cx="2263800" cy="494700"/>
          </a:xfrm>
          <a:prstGeom prst="rect">
            <a:avLst/>
          </a:prstGeom>
        </p:spPr>
        <p:txBody>
          <a:bodyPr spcFirstLastPara="1" wrap="square" lIns="91425" tIns="91425" rIns="91425" bIns="91425" anchor="t" anchorCtr="0">
            <a:noAutofit/>
          </a:bodyPr>
          <a:lstStyle/>
          <a:p>
            <a:pPr marL="0" indent="0"/>
            <a:r>
              <a:rPr lang="en-GB" dirty="0"/>
              <a:t>Michael Carter</a:t>
            </a:r>
          </a:p>
          <a:p>
            <a:pPr marL="0" indent="0"/>
            <a:r>
              <a:rPr lang="en-GB" dirty="0"/>
              <a:t>Patricie Suppala</a:t>
            </a:r>
          </a:p>
        </p:txBody>
      </p:sp>
      <p:sp>
        <p:nvSpPr>
          <p:cNvPr id="48" name="Google Shape;48;p15"/>
          <p:cNvSpPr/>
          <p:nvPr/>
        </p:nvSpPr>
        <p:spPr>
          <a:xfrm flipH="1">
            <a:off x="9763072" y="3720733"/>
            <a:ext cx="78271" cy="104824"/>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c 2" descr="Sun with solid fill">
            <a:extLst>
              <a:ext uri="{FF2B5EF4-FFF2-40B4-BE49-F238E27FC236}">
                <a16:creationId xmlns:a16="http://schemas.microsoft.com/office/drawing/2014/main" id="{325906DC-58D2-4483-A56C-E974012F0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6027" y="498150"/>
            <a:ext cx="3729599" cy="3729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grpSp>
        <p:nvGrpSpPr>
          <p:cNvPr id="2084" name="Google Shape;2084;p40"/>
          <p:cNvGrpSpPr/>
          <p:nvPr/>
        </p:nvGrpSpPr>
        <p:grpSpPr>
          <a:xfrm>
            <a:off x="2315875" y="1522402"/>
            <a:ext cx="4511487" cy="2403434"/>
            <a:chOff x="2315875" y="1522402"/>
            <a:chExt cx="4511487" cy="2403434"/>
          </a:xfrm>
        </p:grpSpPr>
        <p:sp>
          <p:nvSpPr>
            <p:cNvPr id="2085" name="Google Shape;2085;p40"/>
            <p:cNvSpPr/>
            <p:nvPr/>
          </p:nvSpPr>
          <p:spPr>
            <a:xfrm>
              <a:off x="4967597" y="2697745"/>
              <a:ext cx="934813" cy="208656"/>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0"/>
            <p:cNvSpPr/>
            <p:nvPr/>
          </p:nvSpPr>
          <p:spPr>
            <a:xfrm>
              <a:off x="4007406" y="1602600"/>
              <a:ext cx="2603399" cy="1965341"/>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0"/>
            <p:cNvSpPr/>
            <p:nvPr/>
          </p:nvSpPr>
          <p:spPr>
            <a:xfrm>
              <a:off x="5906487" y="3149301"/>
              <a:ext cx="701046" cy="514450"/>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0"/>
            <p:cNvSpPr/>
            <p:nvPr/>
          </p:nvSpPr>
          <p:spPr>
            <a:xfrm>
              <a:off x="6240473" y="2969563"/>
              <a:ext cx="361324" cy="197089"/>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0"/>
            <p:cNvSpPr/>
            <p:nvPr/>
          </p:nvSpPr>
          <p:spPr>
            <a:xfrm>
              <a:off x="5896927" y="2837154"/>
              <a:ext cx="178347" cy="201292"/>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0"/>
            <p:cNvSpPr/>
            <p:nvPr/>
          </p:nvSpPr>
          <p:spPr>
            <a:xfrm>
              <a:off x="5672989" y="2859910"/>
              <a:ext cx="342472" cy="272245"/>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0"/>
            <p:cNvSpPr/>
            <p:nvPr/>
          </p:nvSpPr>
          <p:spPr>
            <a:xfrm>
              <a:off x="4942471" y="3154073"/>
              <a:ext cx="143661" cy="249948"/>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0"/>
            <p:cNvSpPr/>
            <p:nvPr/>
          </p:nvSpPr>
          <p:spPr>
            <a:xfrm>
              <a:off x="6238024" y="2119484"/>
              <a:ext cx="169055" cy="264392"/>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0"/>
            <p:cNvSpPr/>
            <p:nvPr/>
          </p:nvSpPr>
          <p:spPr>
            <a:xfrm>
              <a:off x="6531049" y="3590301"/>
              <a:ext cx="296313" cy="224111"/>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0"/>
            <p:cNvSpPr/>
            <p:nvPr/>
          </p:nvSpPr>
          <p:spPr>
            <a:xfrm>
              <a:off x="6154460" y="2600496"/>
              <a:ext cx="147200" cy="243627"/>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0"/>
            <p:cNvSpPr/>
            <p:nvPr/>
          </p:nvSpPr>
          <p:spPr>
            <a:xfrm>
              <a:off x="6049310" y="2931543"/>
              <a:ext cx="117176" cy="14375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0"/>
            <p:cNvSpPr/>
            <p:nvPr/>
          </p:nvSpPr>
          <p:spPr>
            <a:xfrm>
              <a:off x="4899046" y="1604559"/>
              <a:ext cx="164425" cy="103032"/>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0"/>
            <p:cNvSpPr/>
            <p:nvPr/>
          </p:nvSpPr>
          <p:spPr>
            <a:xfrm>
              <a:off x="4447632" y="1565369"/>
              <a:ext cx="155670" cy="5611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0"/>
            <p:cNvSpPr/>
            <p:nvPr/>
          </p:nvSpPr>
          <p:spPr>
            <a:xfrm>
              <a:off x="4166616" y="1941816"/>
              <a:ext cx="73213" cy="73213"/>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0"/>
            <p:cNvSpPr/>
            <p:nvPr/>
          </p:nvSpPr>
          <p:spPr>
            <a:xfrm>
              <a:off x="6013344" y="3108404"/>
              <a:ext cx="136123" cy="52069"/>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0"/>
            <p:cNvSpPr/>
            <p:nvPr/>
          </p:nvSpPr>
          <p:spPr>
            <a:xfrm>
              <a:off x="5788300" y="1620125"/>
              <a:ext cx="165721" cy="3465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0"/>
            <p:cNvSpPr/>
            <p:nvPr/>
          </p:nvSpPr>
          <p:spPr>
            <a:xfrm>
              <a:off x="6275712" y="3698264"/>
              <a:ext cx="79471" cy="61551"/>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0"/>
            <p:cNvSpPr/>
            <p:nvPr/>
          </p:nvSpPr>
          <p:spPr>
            <a:xfrm>
              <a:off x="5540549" y="2759453"/>
              <a:ext cx="51895" cy="8094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0"/>
            <p:cNvSpPr/>
            <p:nvPr/>
          </p:nvSpPr>
          <p:spPr>
            <a:xfrm>
              <a:off x="5246148" y="1552932"/>
              <a:ext cx="101610" cy="41813"/>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0"/>
            <p:cNvSpPr/>
            <p:nvPr/>
          </p:nvSpPr>
          <p:spPr>
            <a:xfrm>
              <a:off x="4547314" y="1553517"/>
              <a:ext cx="74572" cy="35224"/>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0"/>
            <p:cNvSpPr/>
            <p:nvPr/>
          </p:nvSpPr>
          <p:spPr>
            <a:xfrm>
              <a:off x="6115681" y="3111454"/>
              <a:ext cx="80846" cy="484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0"/>
            <p:cNvSpPr/>
            <p:nvPr/>
          </p:nvSpPr>
          <p:spPr>
            <a:xfrm>
              <a:off x="6142213" y="2480081"/>
              <a:ext cx="42841" cy="59323"/>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0"/>
            <p:cNvSpPr/>
            <p:nvPr/>
          </p:nvSpPr>
          <p:spPr>
            <a:xfrm>
              <a:off x="6137520" y="2731056"/>
              <a:ext cx="47803" cy="61488"/>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0"/>
            <p:cNvSpPr/>
            <p:nvPr/>
          </p:nvSpPr>
          <p:spPr>
            <a:xfrm>
              <a:off x="4788444" y="1551305"/>
              <a:ext cx="70479" cy="29914"/>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0"/>
            <p:cNvSpPr/>
            <p:nvPr/>
          </p:nvSpPr>
          <p:spPr>
            <a:xfrm>
              <a:off x="6728106" y="3326479"/>
              <a:ext cx="46823" cy="5060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0"/>
            <p:cNvSpPr/>
            <p:nvPr/>
          </p:nvSpPr>
          <p:spPr>
            <a:xfrm>
              <a:off x="6303588" y="2893490"/>
              <a:ext cx="41766" cy="5044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0"/>
            <p:cNvSpPr/>
            <p:nvPr/>
          </p:nvSpPr>
          <p:spPr>
            <a:xfrm>
              <a:off x="4872561" y="1546390"/>
              <a:ext cx="55135" cy="3170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0"/>
            <p:cNvSpPr/>
            <p:nvPr/>
          </p:nvSpPr>
          <p:spPr>
            <a:xfrm>
              <a:off x="6337484" y="1683493"/>
              <a:ext cx="51248" cy="2642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0"/>
            <p:cNvSpPr/>
            <p:nvPr/>
          </p:nvSpPr>
          <p:spPr>
            <a:xfrm>
              <a:off x="5354379" y="1576368"/>
              <a:ext cx="51548" cy="29693"/>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0"/>
            <p:cNvSpPr/>
            <p:nvPr/>
          </p:nvSpPr>
          <p:spPr>
            <a:xfrm>
              <a:off x="6201773" y="3009876"/>
              <a:ext cx="49177" cy="25426"/>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0"/>
            <p:cNvSpPr/>
            <p:nvPr/>
          </p:nvSpPr>
          <p:spPr>
            <a:xfrm>
              <a:off x="4940022" y="1552395"/>
              <a:ext cx="39206" cy="25142"/>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0"/>
            <p:cNvSpPr/>
            <p:nvPr/>
          </p:nvSpPr>
          <p:spPr>
            <a:xfrm>
              <a:off x="3496179" y="1557326"/>
              <a:ext cx="328818" cy="60081"/>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0"/>
            <p:cNvSpPr/>
            <p:nvPr/>
          </p:nvSpPr>
          <p:spPr>
            <a:xfrm>
              <a:off x="2315875" y="1522402"/>
              <a:ext cx="2043295" cy="2403434"/>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0"/>
            <p:cNvSpPr/>
            <p:nvPr/>
          </p:nvSpPr>
          <p:spPr>
            <a:xfrm>
              <a:off x="3167930" y="1586797"/>
              <a:ext cx="178884" cy="5794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0"/>
            <p:cNvSpPr/>
            <p:nvPr/>
          </p:nvSpPr>
          <p:spPr>
            <a:xfrm>
              <a:off x="4155965" y="1756358"/>
              <a:ext cx="134922" cy="60413"/>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0"/>
            <p:cNvSpPr/>
            <p:nvPr/>
          </p:nvSpPr>
          <p:spPr>
            <a:xfrm>
              <a:off x="3086815" y="2508320"/>
              <a:ext cx="166606" cy="71491"/>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0"/>
            <p:cNvSpPr/>
            <p:nvPr/>
          </p:nvSpPr>
          <p:spPr>
            <a:xfrm>
              <a:off x="3357180" y="1567344"/>
              <a:ext cx="102416" cy="70811"/>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0"/>
            <p:cNvSpPr/>
            <p:nvPr/>
          </p:nvSpPr>
          <p:spPr>
            <a:xfrm>
              <a:off x="3235928" y="2568022"/>
              <a:ext cx="104328" cy="467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0"/>
            <p:cNvSpPr/>
            <p:nvPr/>
          </p:nvSpPr>
          <p:spPr>
            <a:xfrm>
              <a:off x="3383397" y="1772508"/>
              <a:ext cx="81936" cy="40786"/>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0"/>
            <p:cNvSpPr/>
            <p:nvPr/>
          </p:nvSpPr>
          <p:spPr>
            <a:xfrm>
              <a:off x="3298458" y="1573792"/>
              <a:ext cx="59575" cy="28334"/>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0"/>
            <p:cNvSpPr/>
            <p:nvPr/>
          </p:nvSpPr>
          <p:spPr>
            <a:xfrm>
              <a:off x="3350622" y="2590667"/>
              <a:ext cx="37436" cy="28018"/>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0"/>
            <p:cNvSpPr/>
            <p:nvPr/>
          </p:nvSpPr>
          <p:spPr>
            <a:xfrm>
              <a:off x="3599954" y="3849083"/>
              <a:ext cx="39617" cy="24794"/>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0"/>
            <p:cNvSpPr/>
            <p:nvPr/>
          </p:nvSpPr>
          <p:spPr>
            <a:xfrm>
              <a:off x="3182405" y="2594507"/>
              <a:ext cx="35508" cy="241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0"/>
            <p:cNvSpPr/>
            <p:nvPr/>
          </p:nvSpPr>
          <p:spPr>
            <a:xfrm>
              <a:off x="6621819" y="3061566"/>
              <a:ext cx="29946" cy="33849"/>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0"/>
            <p:cNvSpPr/>
            <p:nvPr/>
          </p:nvSpPr>
          <p:spPr>
            <a:xfrm>
              <a:off x="4881031" y="1712759"/>
              <a:ext cx="34702" cy="23957"/>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0"/>
            <p:cNvSpPr/>
            <p:nvPr/>
          </p:nvSpPr>
          <p:spPr>
            <a:xfrm>
              <a:off x="6165379" y="3017714"/>
              <a:ext cx="31684" cy="23593"/>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0"/>
            <p:cNvSpPr/>
            <p:nvPr/>
          </p:nvSpPr>
          <p:spPr>
            <a:xfrm>
              <a:off x="6390944" y="2117524"/>
              <a:ext cx="29124" cy="26675"/>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0"/>
            <p:cNvSpPr/>
            <p:nvPr/>
          </p:nvSpPr>
          <p:spPr>
            <a:xfrm>
              <a:off x="4412945" y="2158389"/>
              <a:ext cx="33881" cy="7975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0"/>
            <p:cNvSpPr/>
            <p:nvPr/>
          </p:nvSpPr>
          <p:spPr>
            <a:xfrm>
              <a:off x="4639885" y="2288649"/>
              <a:ext cx="59275" cy="28697"/>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0"/>
            <p:cNvSpPr/>
            <p:nvPr/>
          </p:nvSpPr>
          <p:spPr>
            <a:xfrm>
              <a:off x="4776166" y="2296487"/>
              <a:ext cx="31968" cy="23767"/>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0"/>
            <p:cNvSpPr/>
            <p:nvPr/>
          </p:nvSpPr>
          <p:spPr>
            <a:xfrm>
              <a:off x="4327485" y="2210806"/>
              <a:ext cx="28397" cy="24130"/>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6" name="Google Shape;2136;p40"/>
          <p:cNvSpPr txBox="1">
            <a:spLocks noGrp="1"/>
          </p:cNvSpPr>
          <p:nvPr>
            <p:ph type="title"/>
          </p:nvPr>
        </p:nvSpPr>
        <p:spPr>
          <a:xfrm>
            <a:off x="1162173" y="548382"/>
            <a:ext cx="6614694"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Links </a:t>
            </a:r>
            <a:br>
              <a:rPr lang="en" dirty="0"/>
            </a:br>
            <a:r>
              <a:rPr lang="en" sz="1400" dirty="0"/>
              <a:t>and credits to all the free tools we have used</a:t>
            </a:r>
            <a:br>
              <a:rPr lang="en" dirty="0"/>
            </a:br>
            <a:endParaRPr dirty="0"/>
          </a:p>
        </p:txBody>
      </p:sp>
      <p:grpSp>
        <p:nvGrpSpPr>
          <p:cNvPr id="2138" name="Google Shape;2138;p40"/>
          <p:cNvGrpSpPr/>
          <p:nvPr/>
        </p:nvGrpSpPr>
        <p:grpSpPr>
          <a:xfrm>
            <a:off x="533725" y="2346000"/>
            <a:ext cx="1635600" cy="756225"/>
            <a:chOff x="533725" y="2346000"/>
            <a:chExt cx="1635600" cy="756225"/>
          </a:xfrm>
        </p:grpSpPr>
        <p:sp>
          <p:nvSpPr>
            <p:cNvPr id="2139" name="Google Shape;2139;p40">
              <a:hlinkClick r:id="rId3"/>
            </p:cNvPr>
            <p:cNvSpPr txBox="1"/>
            <p:nvPr/>
          </p:nvSpPr>
          <p:spPr>
            <a:xfrm>
              <a:off x="533725" y="2583526"/>
              <a:ext cx="1635600" cy="51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Fira Sans"/>
                  <a:ea typeface="Fira Sans"/>
                  <a:cs typeface="Fira Sans"/>
                  <a:sym typeface="Fira Sans"/>
                  <a:hlinkClick r:id="rId4"/>
                </a:rPr>
                <a:t>GitHub</a:t>
              </a:r>
              <a:endParaRPr sz="1200" dirty="0">
                <a:solidFill>
                  <a:schemeClr val="dk1"/>
                </a:solidFill>
                <a:latin typeface="Fira Sans"/>
                <a:ea typeface="Fira Sans"/>
                <a:cs typeface="Fira Sans"/>
                <a:sym typeface="Fira Sans"/>
              </a:endParaRPr>
            </a:p>
          </p:txBody>
        </p:sp>
        <p:sp>
          <p:nvSpPr>
            <p:cNvPr id="2140" name="Google Shape;2140;p40"/>
            <p:cNvSpPr txBox="1"/>
            <p:nvPr/>
          </p:nvSpPr>
          <p:spPr>
            <a:xfrm>
              <a:off x="533725" y="2346000"/>
              <a:ext cx="16356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Backlog</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2143" name="Google Shape;2143;p40"/>
          <p:cNvGrpSpPr/>
          <p:nvPr/>
        </p:nvGrpSpPr>
        <p:grpSpPr>
          <a:xfrm>
            <a:off x="533725" y="3279950"/>
            <a:ext cx="1635600" cy="756225"/>
            <a:chOff x="533725" y="3279950"/>
            <a:chExt cx="1635600" cy="756225"/>
          </a:xfrm>
        </p:grpSpPr>
        <p:sp>
          <p:nvSpPr>
            <p:cNvPr id="2144" name="Google Shape;2144;p40"/>
            <p:cNvSpPr txBox="1"/>
            <p:nvPr/>
          </p:nvSpPr>
          <p:spPr>
            <a:xfrm>
              <a:off x="533725" y="3517475"/>
              <a:ext cx="1635600" cy="51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Fira Sans"/>
                  <a:ea typeface="Fira Sans"/>
                  <a:cs typeface="Fira Sans"/>
                  <a:sym typeface="Fira Sans"/>
                  <a:hlinkClick r:id="rId5"/>
                </a:rPr>
                <a:t>ClearSky project</a:t>
              </a:r>
              <a:endParaRPr sz="1200" dirty="0">
                <a:solidFill>
                  <a:schemeClr val="dk1"/>
                </a:solidFill>
                <a:latin typeface="Fira Sans"/>
                <a:ea typeface="Fira Sans"/>
                <a:cs typeface="Fira Sans"/>
                <a:sym typeface="Fira Sans"/>
              </a:endParaRPr>
            </a:p>
          </p:txBody>
        </p:sp>
        <p:sp>
          <p:nvSpPr>
            <p:cNvPr id="2145" name="Google Shape;2145;p40"/>
            <p:cNvSpPr txBox="1"/>
            <p:nvPr/>
          </p:nvSpPr>
          <p:spPr>
            <a:xfrm>
              <a:off x="533725" y="3279950"/>
              <a:ext cx="16356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3"/>
                  </a:solidFill>
                  <a:latin typeface="Fira Sans Extra Condensed Medium"/>
                  <a:ea typeface="Fira Sans Extra Condensed Medium"/>
                  <a:cs typeface="Fira Sans Extra Condensed Medium"/>
                  <a:sym typeface="Fira Sans Extra Condensed Medium"/>
                </a:rPr>
                <a:t>GitHub</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2148" name="Google Shape;2148;p40"/>
          <p:cNvGrpSpPr/>
          <p:nvPr/>
        </p:nvGrpSpPr>
        <p:grpSpPr>
          <a:xfrm>
            <a:off x="6974625" y="2345999"/>
            <a:ext cx="1635650" cy="756234"/>
            <a:chOff x="6974625" y="2345999"/>
            <a:chExt cx="1635650" cy="756234"/>
          </a:xfrm>
        </p:grpSpPr>
        <p:sp>
          <p:nvSpPr>
            <p:cNvPr id="2149" name="Google Shape;2149;p40"/>
            <p:cNvSpPr txBox="1"/>
            <p:nvPr/>
          </p:nvSpPr>
          <p:spPr>
            <a:xfrm>
              <a:off x="6974675" y="2583534"/>
              <a:ext cx="1635600" cy="51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hlinkClick r:id="rId6"/>
                </a:rPr>
                <a:t>AnyChart</a:t>
              </a:r>
              <a:endParaRPr lang="en" sz="1200" dirty="0">
                <a:solidFill>
                  <a:schemeClr val="dk1"/>
                </a:solidFill>
                <a:latin typeface="Fira Sans"/>
                <a:ea typeface="Fira Sans"/>
                <a:cs typeface="Fira Sans"/>
                <a:sym typeface="Fira Sans"/>
              </a:endParaRPr>
            </a:p>
          </p:txBody>
        </p:sp>
        <p:sp>
          <p:nvSpPr>
            <p:cNvPr id="2150" name="Google Shape;2150;p40"/>
            <p:cNvSpPr txBox="1"/>
            <p:nvPr/>
          </p:nvSpPr>
          <p:spPr>
            <a:xfrm>
              <a:off x="6974625" y="2345999"/>
              <a:ext cx="16356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5"/>
                  </a:solidFill>
                  <a:latin typeface="Fira Sans Extra Condensed Medium"/>
                  <a:ea typeface="Fira Sans Extra Condensed Medium"/>
                  <a:cs typeface="Fira Sans Extra Condensed Medium"/>
                  <a:sym typeface="Fira Sans Extra Condensed Medium"/>
                </a:rPr>
                <a:t>Graphs</a:t>
              </a:r>
              <a:endParaRPr sz="2000" dirty="0">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2153" name="Google Shape;2153;p40"/>
          <p:cNvGrpSpPr/>
          <p:nvPr/>
        </p:nvGrpSpPr>
        <p:grpSpPr>
          <a:xfrm>
            <a:off x="6974625" y="1412050"/>
            <a:ext cx="1635650" cy="756239"/>
            <a:chOff x="6974625" y="1412050"/>
            <a:chExt cx="1635650" cy="756239"/>
          </a:xfrm>
        </p:grpSpPr>
        <p:sp>
          <p:nvSpPr>
            <p:cNvPr id="2154" name="Google Shape;2154;p40">
              <a:hlinkClick r:id="rId7"/>
            </p:cNvPr>
            <p:cNvSpPr txBox="1"/>
            <p:nvPr/>
          </p:nvSpPr>
          <p:spPr>
            <a:xfrm>
              <a:off x="6974675" y="1649589"/>
              <a:ext cx="1635600" cy="51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hlinkClick r:id="rId8"/>
                </a:rPr>
                <a:t>OpenWeatherMaps</a:t>
              </a:r>
              <a:endParaRPr sz="1200" dirty="0">
                <a:solidFill>
                  <a:schemeClr val="dk1"/>
                </a:solidFill>
                <a:latin typeface="Fira Sans"/>
                <a:ea typeface="Fira Sans"/>
                <a:cs typeface="Fira Sans"/>
                <a:sym typeface="Fira Sans"/>
              </a:endParaRPr>
            </a:p>
          </p:txBody>
        </p:sp>
        <p:sp>
          <p:nvSpPr>
            <p:cNvPr id="2155" name="Google Shape;2155;p40"/>
            <p:cNvSpPr txBox="1"/>
            <p:nvPr/>
          </p:nvSpPr>
          <p:spPr>
            <a:xfrm>
              <a:off x="6974625" y="1412050"/>
              <a:ext cx="16356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Weather API</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2158" name="Google Shape;2158;p40"/>
          <p:cNvGrpSpPr/>
          <p:nvPr/>
        </p:nvGrpSpPr>
        <p:grpSpPr>
          <a:xfrm>
            <a:off x="533725" y="1412050"/>
            <a:ext cx="1635600" cy="756225"/>
            <a:chOff x="533725" y="1412050"/>
            <a:chExt cx="1635600" cy="756225"/>
          </a:xfrm>
        </p:grpSpPr>
        <p:sp>
          <p:nvSpPr>
            <p:cNvPr id="2159" name="Google Shape;2159;p40"/>
            <p:cNvSpPr txBox="1"/>
            <p:nvPr/>
          </p:nvSpPr>
          <p:spPr>
            <a:xfrm>
              <a:off x="533725" y="1649575"/>
              <a:ext cx="1635600" cy="51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Fira Sans"/>
                  <a:ea typeface="Fira Sans"/>
                  <a:cs typeface="Fira Sans"/>
                  <a:sym typeface="Fira Sans"/>
                  <a:hlinkClick r:id="rId9"/>
                </a:rPr>
                <a:t>Documents</a:t>
              </a:r>
              <a:endParaRPr sz="1200" dirty="0">
                <a:solidFill>
                  <a:schemeClr val="dk1"/>
                </a:solidFill>
                <a:latin typeface="Fira Sans"/>
                <a:ea typeface="Fira Sans"/>
                <a:cs typeface="Fira Sans"/>
                <a:sym typeface="Fira Sans"/>
              </a:endParaRPr>
            </a:p>
          </p:txBody>
        </p:sp>
        <p:sp>
          <p:nvSpPr>
            <p:cNvPr id="2160" name="Google Shape;2160;p40"/>
            <p:cNvSpPr txBox="1"/>
            <p:nvPr/>
          </p:nvSpPr>
          <p:spPr>
            <a:xfrm>
              <a:off x="533725" y="1412050"/>
              <a:ext cx="16356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Google drive</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2163" name="Google Shape;2163;p40"/>
          <p:cNvGrpSpPr/>
          <p:nvPr/>
        </p:nvGrpSpPr>
        <p:grpSpPr>
          <a:xfrm>
            <a:off x="6974625" y="3279948"/>
            <a:ext cx="1635650" cy="756230"/>
            <a:chOff x="6974625" y="3279948"/>
            <a:chExt cx="1635650" cy="756230"/>
          </a:xfrm>
        </p:grpSpPr>
        <p:sp>
          <p:nvSpPr>
            <p:cNvPr id="2164" name="Google Shape;2164;p40"/>
            <p:cNvSpPr txBox="1"/>
            <p:nvPr/>
          </p:nvSpPr>
          <p:spPr>
            <a:xfrm>
              <a:off x="6974675" y="3517478"/>
              <a:ext cx="1635600" cy="51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hlinkClick r:id="rId10"/>
                </a:rPr>
                <a:t>Slides</a:t>
              </a:r>
              <a:endParaRPr lang="en" sz="1200" dirty="0">
                <a:solidFill>
                  <a:schemeClr val="dk1"/>
                </a:solidFill>
                <a:latin typeface="Fira Sans"/>
                <a:ea typeface="Fira Sans"/>
                <a:cs typeface="Fira Sans"/>
                <a:sym typeface="Fira Sans"/>
              </a:endParaRPr>
            </a:p>
          </p:txBody>
        </p:sp>
        <p:sp>
          <p:nvSpPr>
            <p:cNvPr id="2165" name="Google Shape;2165;p40"/>
            <p:cNvSpPr txBox="1"/>
            <p:nvPr/>
          </p:nvSpPr>
          <p:spPr>
            <a:xfrm>
              <a:off x="6974625" y="3279948"/>
              <a:ext cx="16356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Copyright</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grpSp>
      <p:pic>
        <p:nvPicPr>
          <p:cNvPr id="85" name="Graphic 84" descr="Sun with solid fill">
            <a:extLst>
              <a:ext uri="{FF2B5EF4-FFF2-40B4-BE49-F238E27FC236}">
                <a16:creationId xmlns:a16="http://schemas.microsoft.com/office/drawing/2014/main" id="{D9D25A51-6138-4245-B879-1FF3755D9E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06998" y="1728925"/>
            <a:ext cx="571134" cy="571134"/>
          </a:xfrm>
          <a:prstGeom prst="rect">
            <a:avLst/>
          </a:prstGeom>
        </p:spPr>
      </p:pic>
      <p:pic>
        <p:nvPicPr>
          <p:cNvPr id="86" name="Graphic 85" descr="Rain with solid fill">
            <a:extLst>
              <a:ext uri="{FF2B5EF4-FFF2-40B4-BE49-F238E27FC236}">
                <a16:creationId xmlns:a16="http://schemas.microsoft.com/office/drawing/2014/main" id="{386FE617-0D16-4453-AA8C-903A5E6E5E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73797" y="1854500"/>
            <a:ext cx="435703" cy="435703"/>
          </a:xfrm>
          <a:prstGeom prst="rect">
            <a:avLst/>
          </a:prstGeom>
        </p:spPr>
      </p:pic>
      <p:pic>
        <p:nvPicPr>
          <p:cNvPr id="5" name="Graphic 4" descr="Fog with solid fill">
            <a:extLst>
              <a:ext uri="{FF2B5EF4-FFF2-40B4-BE49-F238E27FC236}">
                <a16:creationId xmlns:a16="http://schemas.microsoft.com/office/drawing/2014/main" id="{934AD61B-B547-4493-84D6-202BBC7811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56424" y="1924442"/>
            <a:ext cx="571134" cy="571134"/>
          </a:xfrm>
          <a:prstGeom prst="rect">
            <a:avLst/>
          </a:prstGeom>
        </p:spPr>
      </p:pic>
      <p:pic>
        <p:nvPicPr>
          <p:cNvPr id="7" name="Graphic 6" descr="Snowflake with solid fill">
            <a:extLst>
              <a:ext uri="{FF2B5EF4-FFF2-40B4-BE49-F238E27FC236}">
                <a16:creationId xmlns:a16="http://schemas.microsoft.com/office/drawing/2014/main" id="{70E0A0FD-6C8C-4509-8C7B-A16617C4656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87260" y="1367426"/>
            <a:ext cx="452000" cy="452000"/>
          </a:xfrm>
          <a:prstGeom prst="rect">
            <a:avLst/>
          </a:prstGeom>
        </p:spPr>
      </p:pic>
      <p:pic>
        <p:nvPicPr>
          <p:cNvPr id="9" name="Graphic 8" descr="Cloud With Lightning And Rain with solid fill">
            <a:extLst>
              <a:ext uri="{FF2B5EF4-FFF2-40B4-BE49-F238E27FC236}">
                <a16:creationId xmlns:a16="http://schemas.microsoft.com/office/drawing/2014/main" id="{7687844D-B3B7-49DF-A0CD-17981EBE922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52836" y="3051222"/>
            <a:ext cx="538100" cy="538100"/>
          </a:xfrm>
          <a:prstGeom prst="rect">
            <a:avLst/>
          </a:prstGeom>
        </p:spPr>
      </p:pic>
      <p:pic>
        <p:nvPicPr>
          <p:cNvPr id="11" name="Graphic 10" descr="Windy with solid fill">
            <a:extLst>
              <a:ext uri="{FF2B5EF4-FFF2-40B4-BE49-F238E27FC236}">
                <a16:creationId xmlns:a16="http://schemas.microsoft.com/office/drawing/2014/main" id="{B4124D2C-384C-4554-A145-67824E8C0C9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932796" y="3196060"/>
            <a:ext cx="328234" cy="3282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a:t>
            </a:r>
            <a:endParaRPr dirty="0"/>
          </a:p>
        </p:txBody>
      </p:sp>
      <p:grpSp>
        <p:nvGrpSpPr>
          <p:cNvPr id="226" name="Google Shape;226;p19"/>
          <p:cNvGrpSpPr/>
          <p:nvPr/>
        </p:nvGrpSpPr>
        <p:grpSpPr>
          <a:xfrm>
            <a:off x="617950" y="2516387"/>
            <a:ext cx="2263200" cy="1467863"/>
            <a:chOff x="657525" y="2516387"/>
            <a:chExt cx="2263200" cy="1467863"/>
          </a:xfrm>
        </p:grpSpPr>
        <p:grpSp>
          <p:nvGrpSpPr>
            <p:cNvPr id="227" name="Google Shape;227;p19"/>
            <p:cNvGrpSpPr/>
            <p:nvPr/>
          </p:nvGrpSpPr>
          <p:grpSpPr>
            <a:xfrm>
              <a:off x="1587189" y="2516387"/>
              <a:ext cx="403800" cy="381861"/>
              <a:chOff x="736220" y="1563536"/>
              <a:chExt cx="378160" cy="357614"/>
            </a:xfrm>
          </p:grpSpPr>
          <p:sp>
            <p:nvSpPr>
              <p:cNvPr id="228" name="Google Shape;228;p19"/>
              <p:cNvSpPr/>
              <p:nvPr/>
            </p:nvSpPr>
            <p:spPr>
              <a:xfrm>
                <a:off x="813988" y="1658318"/>
                <a:ext cx="201048" cy="169275"/>
              </a:xfrm>
              <a:custGeom>
                <a:avLst/>
                <a:gdLst/>
                <a:ahLst/>
                <a:cxnLst/>
                <a:rect l="l" t="t" r="r" b="b"/>
                <a:pathLst>
                  <a:path w="5695" h="4795" extrusionOk="0">
                    <a:moveTo>
                      <a:pt x="3031" y="1"/>
                    </a:moveTo>
                    <a:cubicBezTo>
                      <a:pt x="2240" y="1"/>
                      <a:pt x="1446" y="378"/>
                      <a:pt x="973" y="1175"/>
                    </a:cubicBezTo>
                    <a:cubicBezTo>
                      <a:pt x="0" y="2832"/>
                      <a:pt x="1254" y="4795"/>
                      <a:pt x="3015" y="4795"/>
                    </a:cubicBezTo>
                    <a:cubicBezTo>
                      <a:pt x="3219" y="4795"/>
                      <a:pt x="3430" y="4768"/>
                      <a:pt x="3645" y="4712"/>
                    </a:cubicBezTo>
                    <a:cubicBezTo>
                      <a:pt x="4931" y="4391"/>
                      <a:pt x="5695" y="3064"/>
                      <a:pt x="5373" y="1798"/>
                    </a:cubicBezTo>
                    <a:cubicBezTo>
                      <a:pt x="5068" y="631"/>
                      <a:pt x="4052" y="1"/>
                      <a:pt x="30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736220" y="1563536"/>
                <a:ext cx="378160" cy="357614"/>
              </a:xfrm>
              <a:custGeom>
                <a:avLst/>
                <a:gdLst/>
                <a:ahLst/>
                <a:cxnLst/>
                <a:rect l="l" t="t" r="r" b="b"/>
                <a:pathLst>
                  <a:path w="10712" h="10130" extrusionOk="0">
                    <a:moveTo>
                      <a:pt x="5245" y="525"/>
                    </a:moveTo>
                    <a:lnTo>
                      <a:pt x="5225" y="545"/>
                    </a:lnTo>
                    <a:cubicBezTo>
                      <a:pt x="5239" y="545"/>
                      <a:pt x="5252" y="545"/>
                      <a:pt x="5265" y="545"/>
                    </a:cubicBezTo>
                    <a:cubicBezTo>
                      <a:pt x="7539" y="545"/>
                      <a:pt x="9467" y="2246"/>
                      <a:pt x="9747" y="4503"/>
                    </a:cubicBezTo>
                    <a:cubicBezTo>
                      <a:pt x="10048" y="6774"/>
                      <a:pt x="8601" y="8904"/>
                      <a:pt x="6371" y="9487"/>
                    </a:cubicBezTo>
                    <a:cubicBezTo>
                      <a:pt x="5989" y="9585"/>
                      <a:pt x="5607" y="9631"/>
                      <a:pt x="5230" y="9631"/>
                    </a:cubicBezTo>
                    <a:cubicBezTo>
                      <a:pt x="3209" y="9631"/>
                      <a:pt x="1370" y="8281"/>
                      <a:pt x="845" y="6232"/>
                    </a:cubicBezTo>
                    <a:cubicBezTo>
                      <a:pt x="81" y="3338"/>
                      <a:pt x="2251" y="525"/>
                      <a:pt x="5245" y="525"/>
                    </a:cubicBezTo>
                    <a:close/>
                    <a:moveTo>
                      <a:pt x="5248" y="1"/>
                    </a:moveTo>
                    <a:cubicBezTo>
                      <a:pt x="5034" y="1"/>
                      <a:pt x="4819" y="14"/>
                      <a:pt x="4602" y="42"/>
                    </a:cubicBezTo>
                    <a:cubicBezTo>
                      <a:pt x="1950" y="384"/>
                      <a:pt x="1" y="2715"/>
                      <a:pt x="182" y="5388"/>
                    </a:cubicBezTo>
                    <a:cubicBezTo>
                      <a:pt x="342" y="8060"/>
                      <a:pt x="2553" y="10130"/>
                      <a:pt x="5245" y="10130"/>
                    </a:cubicBezTo>
                    <a:cubicBezTo>
                      <a:pt x="5667" y="10130"/>
                      <a:pt x="6089" y="10070"/>
                      <a:pt x="6511" y="9969"/>
                    </a:cubicBezTo>
                    <a:cubicBezTo>
                      <a:pt x="9104" y="9306"/>
                      <a:pt x="10711" y="6734"/>
                      <a:pt x="10209" y="4102"/>
                    </a:cubicBezTo>
                    <a:cubicBezTo>
                      <a:pt x="9748" y="1704"/>
                      <a:pt x="7628" y="1"/>
                      <a:pt x="52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57525" y="2937956"/>
              <a:ext cx="2263200" cy="1046294"/>
              <a:chOff x="657525" y="2937956"/>
              <a:chExt cx="2263200" cy="1046294"/>
            </a:xfrm>
          </p:grpSpPr>
          <p:sp>
            <p:nvSpPr>
              <p:cNvPr id="231" name="Google Shape;231;p19"/>
              <p:cNvSpPr txBox="1"/>
              <p:nvPr/>
            </p:nvSpPr>
            <p:spPr>
              <a:xfrm>
                <a:off x="657525" y="3191650"/>
                <a:ext cx="22632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Fira Sans"/>
                  <a:ea typeface="Fira Sans"/>
                  <a:cs typeface="Fira Sans"/>
                  <a:sym typeface="Fira Sans"/>
                </a:endParaRPr>
              </a:p>
            </p:txBody>
          </p:sp>
          <p:sp>
            <p:nvSpPr>
              <p:cNvPr id="232" name="Google Shape;232;p19"/>
              <p:cNvSpPr txBox="1"/>
              <p:nvPr/>
            </p:nvSpPr>
            <p:spPr>
              <a:xfrm>
                <a:off x="1031902" y="2937956"/>
                <a:ext cx="166282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Michael Carter</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grpSp>
      </p:grpSp>
      <p:grpSp>
        <p:nvGrpSpPr>
          <p:cNvPr id="233" name="Google Shape;233;p19"/>
          <p:cNvGrpSpPr/>
          <p:nvPr/>
        </p:nvGrpSpPr>
        <p:grpSpPr>
          <a:xfrm>
            <a:off x="5859088" y="1928706"/>
            <a:ext cx="2888671" cy="1071869"/>
            <a:chOff x="5898663" y="1928706"/>
            <a:chExt cx="2888671" cy="1071869"/>
          </a:xfrm>
        </p:grpSpPr>
        <p:grpSp>
          <p:nvGrpSpPr>
            <p:cNvPr id="234" name="Google Shape;234;p19"/>
            <p:cNvGrpSpPr/>
            <p:nvPr/>
          </p:nvGrpSpPr>
          <p:grpSpPr>
            <a:xfrm>
              <a:off x="5898663" y="1928706"/>
              <a:ext cx="403800" cy="381861"/>
              <a:chOff x="736220" y="1563536"/>
              <a:chExt cx="378160" cy="357614"/>
            </a:xfrm>
          </p:grpSpPr>
          <p:sp>
            <p:nvSpPr>
              <p:cNvPr id="235" name="Google Shape;235;p19"/>
              <p:cNvSpPr/>
              <p:nvPr/>
            </p:nvSpPr>
            <p:spPr>
              <a:xfrm>
                <a:off x="813988" y="1658318"/>
                <a:ext cx="201048" cy="169275"/>
              </a:xfrm>
              <a:custGeom>
                <a:avLst/>
                <a:gdLst/>
                <a:ahLst/>
                <a:cxnLst/>
                <a:rect l="l" t="t" r="r" b="b"/>
                <a:pathLst>
                  <a:path w="5695" h="4795" extrusionOk="0">
                    <a:moveTo>
                      <a:pt x="3031" y="1"/>
                    </a:moveTo>
                    <a:cubicBezTo>
                      <a:pt x="2240" y="1"/>
                      <a:pt x="1446" y="378"/>
                      <a:pt x="973" y="1175"/>
                    </a:cubicBezTo>
                    <a:cubicBezTo>
                      <a:pt x="0" y="2832"/>
                      <a:pt x="1254" y="4795"/>
                      <a:pt x="3015" y="4795"/>
                    </a:cubicBezTo>
                    <a:cubicBezTo>
                      <a:pt x="3219" y="4795"/>
                      <a:pt x="3430" y="4768"/>
                      <a:pt x="3645" y="4712"/>
                    </a:cubicBezTo>
                    <a:cubicBezTo>
                      <a:pt x="4931" y="4391"/>
                      <a:pt x="5695" y="3064"/>
                      <a:pt x="5373" y="1798"/>
                    </a:cubicBezTo>
                    <a:cubicBezTo>
                      <a:pt x="5068" y="631"/>
                      <a:pt x="4052" y="1"/>
                      <a:pt x="30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a:off x="736220" y="1563536"/>
                <a:ext cx="378160" cy="357614"/>
              </a:xfrm>
              <a:custGeom>
                <a:avLst/>
                <a:gdLst/>
                <a:ahLst/>
                <a:cxnLst/>
                <a:rect l="l" t="t" r="r" b="b"/>
                <a:pathLst>
                  <a:path w="10712" h="10130" extrusionOk="0">
                    <a:moveTo>
                      <a:pt x="5245" y="525"/>
                    </a:moveTo>
                    <a:lnTo>
                      <a:pt x="5225" y="545"/>
                    </a:lnTo>
                    <a:cubicBezTo>
                      <a:pt x="5239" y="545"/>
                      <a:pt x="5252" y="545"/>
                      <a:pt x="5265" y="545"/>
                    </a:cubicBezTo>
                    <a:cubicBezTo>
                      <a:pt x="7539" y="545"/>
                      <a:pt x="9467" y="2246"/>
                      <a:pt x="9747" y="4503"/>
                    </a:cubicBezTo>
                    <a:cubicBezTo>
                      <a:pt x="10048" y="6774"/>
                      <a:pt x="8601" y="8904"/>
                      <a:pt x="6371" y="9487"/>
                    </a:cubicBezTo>
                    <a:cubicBezTo>
                      <a:pt x="5989" y="9585"/>
                      <a:pt x="5607" y="9631"/>
                      <a:pt x="5230" y="9631"/>
                    </a:cubicBezTo>
                    <a:cubicBezTo>
                      <a:pt x="3209" y="9631"/>
                      <a:pt x="1370" y="8281"/>
                      <a:pt x="845" y="6232"/>
                    </a:cubicBezTo>
                    <a:cubicBezTo>
                      <a:pt x="81" y="3338"/>
                      <a:pt x="2251" y="525"/>
                      <a:pt x="5245" y="525"/>
                    </a:cubicBezTo>
                    <a:close/>
                    <a:moveTo>
                      <a:pt x="5248" y="1"/>
                    </a:moveTo>
                    <a:cubicBezTo>
                      <a:pt x="5034" y="1"/>
                      <a:pt x="4819" y="14"/>
                      <a:pt x="4602" y="42"/>
                    </a:cubicBezTo>
                    <a:cubicBezTo>
                      <a:pt x="1950" y="384"/>
                      <a:pt x="1" y="2715"/>
                      <a:pt x="182" y="5388"/>
                    </a:cubicBezTo>
                    <a:cubicBezTo>
                      <a:pt x="342" y="8060"/>
                      <a:pt x="2553" y="10130"/>
                      <a:pt x="5245" y="10130"/>
                    </a:cubicBezTo>
                    <a:cubicBezTo>
                      <a:pt x="5667" y="10130"/>
                      <a:pt x="6089" y="10070"/>
                      <a:pt x="6511" y="9969"/>
                    </a:cubicBezTo>
                    <a:cubicBezTo>
                      <a:pt x="9104" y="9306"/>
                      <a:pt x="10711" y="6734"/>
                      <a:pt x="10209" y="4102"/>
                    </a:cubicBezTo>
                    <a:cubicBezTo>
                      <a:pt x="9748" y="1704"/>
                      <a:pt x="7628" y="1"/>
                      <a:pt x="5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19"/>
            <p:cNvGrpSpPr/>
            <p:nvPr/>
          </p:nvGrpSpPr>
          <p:grpSpPr>
            <a:xfrm>
              <a:off x="6302413" y="1954288"/>
              <a:ext cx="2484921" cy="1046287"/>
              <a:chOff x="6302413" y="1954288"/>
              <a:chExt cx="2484921" cy="1046287"/>
            </a:xfrm>
          </p:grpSpPr>
          <p:sp>
            <p:nvSpPr>
              <p:cNvPr id="238" name="Google Shape;238;p19"/>
              <p:cNvSpPr txBox="1"/>
              <p:nvPr/>
            </p:nvSpPr>
            <p:spPr>
              <a:xfrm>
                <a:off x="6302426" y="2207975"/>
                <a:ext cx="22632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dirty="0">
                  <a:solidFill>
                    <a:schemeClr val="dk1"/>
                  </a:solidFill>
                  <a:latin typeface="Fira Sans"/>
                  <a:ea typeface="Fira Sans"/>
                  <a:cs typeface="Fira Sans"/>
                  <a:sym typeface="Fira Sans"/>
                </a:endParaRPr>
              </a:p>
            </p:txBody>
          </p:sp>
          <p:sp>
            <p:nvSpPr>
              <p:cNvPr id="239" name="Google Shape;239;p19"/>
              <p:cNvSpPr txBox="1"/>
              <p:nvPr/>
            </p:nvSpPr>
            <p:spPr>
              <a:xfrm>
                <a:off x="6302413" y="1954288"/>
                <a:ext cx="2484921" cy="33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5"/>
                    </a:solidFill>
                    <a:latin typeface="Fira Sans Extra Condensed Medium"/>
                    <a:ea typeface="Fira Sans Extra Condensed Medium"/>
                    <a:cs typeface="Fira Sans Extra Condensed Medium"/>
                    <a:sym typeface="Fira Sans Extra Condensed Medium"/>
                  </a:rPr>
                  <a:t>Patricie Suppala</a:t>
                </a:r>
                <a:endParaRPr sz="2000" dirty="0">
                  <a:solidFill>
                    <a:schemeClr val="accent5"/>
                  </a:solidFill>
                  <a:latin typeface="Fira Sans Extra Condensed Medium"/>
                  <a:ea typeface="Fira Sans Extra Condensed Medium"/>
                  <a:cs typeface="Fira Sans Extra Condensed Medium"/>
                  <a:sym typeface="Fira Sans Extra Condensed Medium"/>
                </a:endParaRPr>
              </a:p>
            </p:txBody>
          </p:sp>
        </p:grpSp>
      </p:grpSp>
      <p:grpSp>
        <p:nvGrpSpPr>
          <p:cNvPr id="247" name="Google Shape;247;p19"/>
          <p:cNvGrpSpPr/>
          <p:nvPr/>
        </p:nvGrpSpPr>
        <p:grpSpPr>
          <a:xfrm>
            <a:off x="1710650" y="1341700"/>
            <a:ext cx="4350375" cy="4131750"/>
            <a:chOff x="1750225" y="1341700"/>
            <a:chExt cx="4350375" cy="4131750"/>
          </a:xfrm>
        </p:grpSpPr>
        <p:grpSp>
          <p:nvGrpSpPr>
            <p:cNvPr id="248" name="Google Shape;248;p19"/>
            <p:cNvGrpSpPr/>
            <p:nvPr/>
          </p:nvGrpSpPr>
          <p:grpSpPr>
            <a:xfrm>
              <a:off x="3853746" y="4022047"/>
              <a:ext cx="1426733" cy="201213"/>
              <a:chOff x="3750943" y="4263802"/>
              <a:chExt cx="1641244" cy="231466"/>
            </a:xfrm>
          </p:grpSpPr>
          <p:sp>
            <p:nvSpPr>
              <p:cNvPr id="251" name="Google Shape;251;p19"/>
              <p:cNvSpPr/>
              <p:nvPr/>
            </p:nvSpPr>
            <p:spPr>
              <a:xfrm>
                <a:off x="3750943"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220869"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4690795"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5160721"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9"/>
            <p:cNvSpPr/>
            <p:nvPr/>
          </p:nvSpPr>
          <p:spPr>
            <a:xfrm>
              <a:off x="5437925" y="1341700"/>
              <a:ext cx="662675" cy="4131750"/>
            </a:xfrm>
            <a:custGeom>
              <a:avLst/>
              <a:gdLst/>
              <a:ahLst/>
              <a:cxnLst/>
              <a:rect l="l" t="t" r="r" b="b"/>
              <a:pathLst>
                <a:path w="26507" h="165270" extrusionOk="0">
                  <a:moveTo>
                    <a:pt x="0" y="33099"/>
                  </a:moveTo>
                  <a:lnTo>
                    <a:pt x="26507" y="0"/>
                  </a:lnTo>
                  <a:lnTo>
                    <a:pt x="26507" y="165270"/>
                  </a:lnTo>
                </a:path>
              </a:pathLst>
            </a:custGeom>
            <a:noFill/>
            <a:ln w="19050" cap="flat" cmpd="sng">
              <a:solidFill>
                <a:schemeClr val="accent6"/>
              </a:solidFill>
              <a:prstDash val="solid"/>
              <a:round/>
              <a:headEnd type="none" w="med" len="med"/>
              <a:tailEnd type="none" w="med" len="med"/>
            </a:ln>
          </p:spPr>
        </p:sp>
        <p:cxnSp>
          <p:nvCxnSpPr>
            <p:cNvPr id="257" name="Google Shape;257;p19"/>
            <p:cNvCxnSpPr/>
            <p:nvPr/>
          </p:nvCxnSpPr>
          <p:spPr>
            <a:xfrm rot="10800000">
              <a:off x="1750225" y="2707242"/>
              <a:ext cx="1963200" cy="0"/>
            </a:xfrm>
            <a:prstGeom prst="straightConnector1">
              <a:avLst/>
            </a:prstGeom>
            <a:noFill/>
            <a:ln w="19050" cap="flat" cmpd="sng">
              <a:solidFill>
                <a:schemeClr val="accent6"/>
              </a:solidFill>
              <a:prstDash val="solid"/>
              <a:round/>
              <a:headEnd type="none" w="med" len="med"/>
              <a:tailEnd type="none" w="med" len="med"/>
            </a:ln>
          </p:spPr>
        </p:cxnSp>
        <p:sp>
          <p:nvSpPr>
            <p:cNvPr id="260" name="Google Shape;260;p19"/>
            <p:cNvSpPr/>
            <p:nvPr/>
          </p:nvSpPr>
          <p:spPr>
            <a:xfrm>
              <a:off x="4393514" y="4315167"/>
              <a:ext cx="310054" cy="264898"/>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3744850" y="2089767"/>
              <a:ext cx="1693075" cy="617475"/>
            </a:xfrm>
            <a:custGeom>
              <a:avLst/>
              <a:gdLst/>
              <a:ahLst/>
              <a:cxnLst/>
              <a:rect l="l" t="t" r="r" b="b"/>
              <a:pathLst>
                <a:path w="67723" h="24699" extrusionOk="0">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w="38100" cap="flat" cmpd="sng">
              <a:solidFill>
                <a:schemeClr val="accent3"/>
              </a:solidFill>
              <a:prstDash val="solid"/>
              <a:round/>
              <a:headEnd type="none" w="med" len="med"/>
              <a:tailEnd type="none" w="med" len="med"/>
            </a:ln>
          </p:spPr>
        </p:sp>
      </p:grpSp>
      <p:grpSp>
        <p:nvGrpSpPr>
          <p:cNvPr id="31" name="Google Shape;1636;p35">
            <a:extLst>
              <a:ext uri="{FF2B5EF4-FFF2-40B4-BE49-F238E27FC236}">
                <a16:creationId xmlns:a16="http://schemas.microsoft.com/office/drawing/2014/main" id="{C3BA1327-8ED2-470F-B92E-A7E1AE4C1420}"/>
              </a:ext>
            </a:extLst>
          </p:cNvPr>
          <p:cNvGrpSpPr/>
          <p:nvPr/>
        </p:nvGrpSpPr>
        <p:grpSpPr>
          <a:xfrm>
            <a:off x="3600513" y="1025621"/>
            <a:ext cx="1857647" cy="3629156"/>
            <a:chOff x="6821898" y="1144730"/>
            <a:chExt cx="1857647" cy="3629156"/>
          </a:xfrm>
        </p:grpSpPr>
        <p:sp>
          <p:nvSpPr>
            <p:cNvPr id="32" name="Google Shape;1638;p35">
              <a:extLst>
                <a:ext uri="{FF2B5EF4-FFF2-40B4-BE49-F238E27FC236}">
                  <a16:creationId xmlns:a16="http://schemas.microsoft.com/office/drawing/2014/main" id="{8D2598D9-C8CE-4318-9802-CD5C8C6685EF}"/>
                </a:ext>
              </a:extLst>
            </p:cNvPr>
            <p:cNvSpPr/>
            <p:nvPr/>
          </p:nvSpPr>
          <p:spPr>
            <a:xfrm>
              <a:off x="7741269" y="1460809"/>
              <a:ext cx="843900" cy="14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9;p35">
              <a:extLst>
                <a:ext uri="{FF2B5EF4-FFF2-40B4-BE49-F238E27FC236}">
                  <a16:creationId xmlns:a16="http://schemas.microsoft.com/office/drawing/2014/main" id="{F3AAD3ED-FBCD-44F2-BA1B-37B114886528}"/>
                </a:ext>
              </a:extLst>
            </p:cNvPr>
            <p:cNvSpPr/>
            <p:nvPr/>
          </p:nvSpPr>
          <p:spPr>
            <a:xfrm>
              <a:off x="6897345" y="2959376"/>
              <a:ext cx="843900" cy="14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1641;p35">
              <a:extLst>
                <a:ext uri="{FF2B5EF4-FFF2-40B4-BE49-F238E27FC236}">
                  <a16:creationId xmlns:a16="http://schemas.microsoft.com/office/drawing/2014/main" id="{BB2E9D0B-86B5-4380-AB83-06071B38F829}"/>
                </a:ext>
              </a:extLst>
            </p:cNvPr>
            <p:cNvGrpSpPr/>
            <p:nvPr/>
          </p:nvGrpSpPr>
          <p:grpSpPr>
            <a:xfrm>
              <a:off x="6821898" y="1144730"/>
              <a:ext cx="1857647" cy="3629156"/>
              <a:chOff x="2707607" y="1408424"/>
              <a:chExt cx="1127350" cy="2202425"/>
            </a:xfrm>
          </p:grpSpPr>
          <p:sp>
            <p:nvSpPr>
              <p:cNvPr id="36" name="Google Shape;1642;p35">
                <a:extLst>
                  <a:ext uri="{FF2B5EF4-FFF2-40B4-BE49-F238E27FC236}">
                    <a16:creationId xmlns:a16="http://schemas.microsoft.com/office/drawing/2014/main" id="{1F9415B3-EB74-4465-BDD0-85EB7AFB1A82}"/>
                  </a:ext>
                </a:extLst>
              </p:cNvPr>
              <p:cNvSpPr/>
              <p:nvPr/>
            </p:nvSpPr>
            <p:spPr>
              <a:xfrm>
                <a:off x="2707607" y="1408424"/>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3;p35">
                <a:extLst>
                  <a:ext uri="{FF2B5EF4-FFF2-40B4-BE49-F238E27FC236}">
                    <a16:creationId xmlns:a16="http://schemas.microsoft.com/office/drawing/2014/main" id="{DCA8E4F1-8F40-4934-8B5D-923C2E22E3AF}"/>
                  </a:ext>
                </a:extLst>
              </p:cNvPr>
              <p:cNvSpPr/>
              <p:nvPr/>
            </p:nvSpPr>
            <p:spPr>
              <a:xfrm>
                <a:off x="3160729" y="3400868"/>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 name="Google Shape;255;p19">
            <a:extLst>
              <a:ext uri="{FF2B5EF4-FFF2-40B4-BE49-F238E27FC236}">
                <a16:creationId xmlns:a16="http://schemas.microsoft.com/office/drawing/2014/main" id="{8B087410-5320-4BF6-A2BF-F9B452D60507}"/>
              </a:ext>
            </a:extLst>
          </p:cNvPr>
          <p:cNvSpPr/>
          <p:nvPr/>
        </p:nvSpPr>
        <p:spPr>
          <a:xfrm>
            <a:off x="3692967" y="2093125"/>
            <a:ext cx="1693075" cy="617475"/>
          </a:xfrm>
          <a:custGeom>
            <a:avLst/>
            <a:gdLst/>
            <a:ahLst/>
            <a:cxnLst/>
            <a:rect l="l" t="t" r="r" b="b"/>
            <a:pathLst>
              <a:path w="67723" h="24699" extrusionOk="0">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w="38100" cap="flat" cmpd="sng">
            <a:solidFill>
              <a:schemeClr val="accent3"/>
            </a:solidFill>
            <a:prstDash val="solid"/>
            <a:round/>
            <a:headEnd type="none" w="med" len="med"/>
            <a:tailEnd type="none" w="med" len="med"/>
          </a:ln>
        </p:spPr>
      </p:sp>
      <p:pic>
        <p:nvPicPr>
          <p:cNvPr id="39" name="Graphic 38" descr="Sun with solid fill">
            <a:extLst>
              <a:ext uri="{FF2B5EF4-FFF2-40B4-BE49-F238E27FC236}">
                <a16:creationId xmlns:a16="http://schemas.microsoft.com/office/drawing/2014/main" id="{01A6BAC6-6DE6-4540-9292-596111A840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2678" y="1621165"/>
            <a:ext cx="569223" cy="5692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444"/>
        <p:cNvGrpSpPr/>
        <p:nvPr/>
      </p:nvGrpSpPr>
      <p:grpSpPr>
        <a:xfrm>
          <a:off x="0" y="0"/>
          <a:ext cx="0" cy="0"/>
          <a:chOff x="0" y="0"/>
          <a:chExt cx="0" cy="0"/>
        </a:xfrm>
      </p:grpSpPr>
      <p:sp>
        <p:nvSpPr>
          <p:cNvPr id="445" name="Google Shape;445;p22"/>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ClearSky App Infographics</a:t>
            </a:r>
            <a:endParaRPr dirty="0"/>
          </a:p>
        </p:txBody>
      </p:sp>
      <p:grpSp>
        <p:nvGrpSpPr>
          <p:cNvPr id="446" name="Google Shape;446;p22"/>
          <p:cNvGrpSpPr/>
          <p:nvPr/>
        </p:nvGrpSpPr>
        <p:grpSpPr>
          <a:xfrm>
            <a:off x="3063749" y="1286885"/>
            <a:ext cx="3017168" cy="3051264"/>
            <a:chOff x="3297590" y="1557628"/>
            <a:chExt cx="2549145" cy="2577952"/>
          </a:xfrm>
        </p:grpSpPr>
        <p:grpSp>
          <p:nvGrpSpPr>
            <p:cNvPr id="447" name="Google Shape;447;p22"/>
            <p:cNvGrpSpPr/>
            <p:nvPr/>
          </p:nvGrpSpPr>
          <p:grpSpPr>
            <a:xfrm>
              <a:off x="3297590" y="1557628"/>
              <a:ext cx="2549145" cy="2577952"/>
              <a:chOff x="2692200" y="1721125"/>
              <a:chExt cx="2225550" cy="2250700"/>
            </a:xfrm>
          </p:grpSpPr>
          <p:sp>
            <p:nvSpPr>
              <p:cNvPr id="448" name="Google Shape;448;p22"/>
              <p:cNvSpPr/>
              <p:nvPr/>
            </p:nvSpPr>
            <p:spPr>
              <a:xfrm>
                <a:off x="3828575" y="2098900"/>
                <a:ext cx="223575" cy="511450"/>
              </a:xfrm>
              <a:custGeom>
                <a:avLst/>
                <a:gdLst/>
                <a:ahLst/>
                <a:cxnLst/>
                <a:rect l="l" t="t" r="r" b="b"/>
                <a:pathLst>
                  <a:path w="8943" h="20458" extrusionOk="0">
                    <a:moveTo>
                      <a:pt x="1" y="1"/>
                    </a:moveTo>
                    <a:lnTo>
                      <a:pt x="1" y="20457"/>
                    </a:lnTo>
                    <a:lnTo>
                      <a:pt x="5527" y="20457"/>
                    </a:lnTo>
                    <a:lnTo>
                      <a:pt x="8943" y="6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2885125" y="3496000"/>
                <a:ext cx="28150" cy="37700"/>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4081775" y="3909950"/>
                <a:ext cx="90950" cy="27150"/>
              </a:xfrm>
              <a:custGeom>
                <a:avLst/>
                <a:gdLst/>
                <a:ahLst/>
                <a:cxnLst/>
                <a:rect l="l" t="t" r="r" b="b"/>
                <a:pathLst>
                  <a:path w="3638" h="1086" extrusionOk="0">
                    <a:moveTo>
                      <a:pt x="3638" y="1"/>
                    </a:moveTo>
                    <a:lnTo>
                      <a:pt x="0" y="363"/>
                    </a:lnTo>
                    <a:lnTo>
                      <a:pt x="61" y="1086"/>
                    </a:lnTo>
                    <a:cubicBezTo>
                      <a:pt x="1286" y="764"/>
                      <a:pt x="2472" y="403"/>
                      <a:pt x="3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3296050" y="2646500"/>
                <a:ext cx="693300" cy="361225"/>
              </a:xfrm>
              <a:custGeom>
                <a:avLst/>
                <a:gdLst/>
                <a:ahLst/>
                <a:cxnLst/>
                <a:rect l="l" t="t" r="r" b="b"/>
                <a:pathLst>
                  <a:path w="27732" h="14449" extrusionOk="0">
                    <a:moveTo>
                      <a:pt x="1" y="0"/>
                    </a:moveTo>
                    <a:lnTo>
                      <a:pt x="744" y="14448"/>
                    </a:lnTo>
                    <a:lnTo>
                      <a:pt x="27732" y="11856"/>
                    </a:lnTo>
                    <a:lnTo>
                      <a:pt x="2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3316150" y="2967500"/>
                <a:ext cx="721950" cy="567725"/>
              </a:xfrm>
              <a:custGeom>
                <a:avLst/>
                <a:gdLst/>
                <a:ahLst/>
                <a:cxnLst/>
                <a:rect l="l" t="t" r="r" b="b"/>
                <a:pathLst>
                  <a:path w="28878" h="22709" extrusionOk="0">
                    <a:moveTo>
                      <a:pt x="27008" y="1"/>
                    </a:moveTo>
                    <a:lnTo>
                      <a:pt x="1" y="2593"/>
                    </a:lnTo>
                    <a:lnTo>
                      <a:pt x="845" y="19051"/>
                    </a:lnTo>
                    <a:lnTo>
                      <a:pt x="28877" y="22708"/>
                    </a:lnTo>
                    <a:lnTo>
                      <a:pt x="27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2692200" y="2651525"/>
                <a:ext cx="599875" cy="811850"/>
              </a:xfrm>
              <a:custGeom>
                <a:avLst/>
                <a:gdLst/>
                <a:ahLst/>
                <a:cxnLst/>
                <a:rect l="l" t="t" r="r" b="b"/>
                <a:pathLst>
                  <a:path w="23995" h="32474" extrusionOk="0">
                    <a:moveTo>
                      <a:pt x="22708" y="0"/>
                    </a:moveTo>
                    <a:lnTo>
                      <a:pt x="61" y="4140"/>
                    </a:lnTo>
                    <a:lnTo>
                      <a:pt x="1" y="14730"/>
                    </a:lnTo>
                    <a:cubicBezTo>
                      <a:pt x="945" y="20939"/>
                      <a:pt x="3216" y="26887"/>
                      <a:pt x="6632" y="32172"/>
                    </a:cubicBezTo>
                    <a:lnTo>
                      <a:pt x="8923" y="32473"/>
                    </a:lnTo>
                    <a:lnTo>
                      <a:pt x="23391" y="24034"/>
                    </a:lnTo>
                    <a:lnTo>
                      <a:pt x="23994" y="25058"/>
                    </a:lnTo>
                    <a:lnTo>
                      <a:pt x="23994" y="25058"/>
                    </a:lnTo>
                    <a:lnTo>
                      <a:pt x="2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2925300" y="3286000"/>
                <a:ext cx="396900" cy="577775"/>
              </a:xfrm>
              <a:custGeom>
                <a:avLst/>
                <a:gdLst/>
                <a:ahLst/>
                <a:cxnLst/>
                <a:rect l="l" t="t" r="r" b="b"/>
                <a:pathLst>
                  <a:path w="15876" h="23111" extrusionOk="0">
                    <a:moveTo>
                      <a:pt x="14690" y="1"/>
                    </a:moveTo>
                    <a:lnTo>
                      <a:pt x="1" y="8561"/>
                    </a:lnTo>
                    <a:lnTo>
                      <a:pt x="1" y="10531"/>
                    </a:lnTo>
                    <a:cubicBezTo>
                      <a:pt x="503" y="11174"/>
                      <a:pt x="1026" y="11797"/>
                      <a:pt x="1568" y="12379"/>
                    </a:cubicBezTo>
                    <a:cubicBezTo>
                      <a:pt x="1568" y="10812"/>
                      <a:pt x="1548" y="9707"/>
                      <a:pt x="1528" y="9566"/>
                    </a:cubicBezTo>
                    <a:lnTo>
                      <a:pt x="13605" y="3136"/>
                    </a:lnTo>
                    <a:lnTo>
                      <a:pt x="14931" y="22648"/>
                    </a:lnTo>
                    <a:cubicBezTo>
                      <a:pt x="15233" y="22789"/>
                      <a:pt x="15554" y="22949"/>
                      <a:pt x="15876" y="23110"/>
                    </a:cubicBezTo>
                    <a:lnTo>
                      <a:pt x="14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3339275" y="3480925"/>
                <a:ext cx="729450" cy="473775"/>
              </a:xfrm>
              <a:custGeom>
                <a:avLst/>
                <a:gdLst/>
                <a:ahLst/>
                <a:cxnLst/>
                <a:rect l="l" t="t" r="r" b="b"/>
                <a:pathLst>
                  <a:path w="29178" h="18951" extrusionOk="0">
                    <a:moveTo>
                      <a:pt x="0" y="1"/>
                    </a:moveTo>
                    <a:lnTo>
                      <a:pt x="824" y="15976"/>
                    </a:lnTo>
                    <a:cubicBezTo>
                      <a:pt x="3999" y="17363"/>
                      <a:pt x="7335" y="18347"/>
                      <a:pt x="10751" y="18950"/>
                    </a:cubicBezTo>
                    <a:lnTo>
                      <a:pt x="29178" y="17102"/>
                    </a:lnTo>
                    <a:lnTo>
                      <a:pt x="28073" y="36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3265925" y="2057200"/>
                <a:ext cx="550625" cy="553150"/>
              </a:xfrm>
              <a:custGeom>
                <a:avLst/>
                <a:gdLst/>
                <a:ahLst/>
                <a:cxnLst/>
                <a:rect l="l" t="t" r="r" b="b"/>
                <a:pathLst>
                  <a:path w="22025" h="22126" extrusionOk="0">
                    <a:moveTo>
                      <a:pt x="0" y="1"/>
                    </a:moveTo>
                    <a:lnTo>
                      <a:pt x="1126" y="22125"/>
                    </a:lnTo>
                    <a:lnTo>
                      <a:pt x="9646" y="22125"/>
                    </a:lnTo>
                    <a:lnTo>
                      <a:pt x="11093" y="15615"/>
                    </a:lnTo>
                    <a:lnTo>
                      <a:pt x="22024" y="15615"/>
                    </a:lnTo>
                    <a:lnTo>
                      <a:pt x="22024" y="16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2786650" y="2144125"/>
                <a:ext cx="138175" cy="220550"/>
              </a:xfrm>
              <a:custGeom>
                <a:avLst/>
                <a:gdLst/>
                <a:ahLst/>
                <a:cxnLst/>
                <a:rect l="l" t="t" r="r" b="b"/>
                <a:pathLst>
                  <a:path w="5527" h="8822" extrusionOk="0">
                    <a:moveTo>
                      <a:pt x="5527" y="0"/>
                    </a:moveTo>
                    <a:cubicBezTo>
                      <a:pt x="3356" y="2713"/>
                      <a:pt x="1508" y="5687"/>
                      <a:pt x="1" y="8822"/>
                    </a:cubicBezTo>
                    <a:lnTo>
                      <a:pt x="5527" y="7576"/>
                    </a:lnTo>
                    <a:lnTo>
                      <a:pt x="5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3656250" y="3920500"/>
                <a:ext cx="415000" cy="51325"/>
              </a:xfrm>
              <a:custGeom>
                <a:avLst/>
                <a:gdLst/>
                <a:ahLst/>
                <a:cxnLst/>
                <a:rect l="l" t="t" r="r" b="b"/>
                <a:pathLst>
                  <a:path w="16600" h="2053" extrusionOk="0">
                    <a:moveTo>
                      <a:pt x="16539" y="1"/>
                    </a:moveTo>
                    <a:lnTo>
                      <a:pt x="1" y="1669"/>
                    </a:lnTo>
                    <a:cubicBezTo>
                      <a:pt x="1965" y="1925"/>
                      <a:pt x="3940" y="2053"/>
                      <a:pt x="5912" y="2053"/>
                    </a:cubicBezTo>
                    <a:cubicBezTo>
                      <a:pt x="9507" y="2053"/>
                      <a:pt x="13095" y="1628"/>
                      <a:pt x="16599" y="785"/>
                    </a:cubicBezTo>
                    <a:lnTo>
                      <a:pt x="16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4053125" y="3504550"/>
                <a:ext cx="654625" cy="402425"/>
              </a:xfrm>
              <a:custGeom>
                <a:avLst/>
                <a:gdLst/>
                <a:ahLst/>
                <a:cxnLst/>
                <a:rect l="l" t="t" r="r" b="b"/>
                <a:pathLst>
                  <a:path w="26185" h="16097" extrusionOk="0">
                    <a:moveTo>
                      <a:pt x="26124" y="0"/>
                    </a:moveTo>
                    <a:lnTo>
                      <a:pt x="1" y="2713"/>
                    </a:lnTo>
                    <a:lnTo>
                      <a:pt x="1106" y="16096"/>
                    </a:lnTo>
                    <a:lnTo>
                      <a:pt x="6612" y="15554"/>
                    </a:lnTo>
                    <a:cubicBezTo>
                      <a:pt x="8059" y="14971"/>
                      <a:pt x="9466" y="14328"/>
                      <a:pt x="10832" y="13625"/>
                    </a:cubicBezTo>
                    <a:lnTo>
                      <a:pt x="10832" y="13625"/>
                    </a:lnTo>
                    <a:lnTo>
                      <a:pt x="1910" y="14529"/>
                    </a:lnTo>
                    <a:lnTo>
                      <a:pt x="1187" y="4079"/>
                    </a:lnTo>
                    <a:lnTo>
                      <a:pt x="24597" y="1065"/>
                    </a:lnTo>
                    <a:lnTo>
                      <a:pt x="24597" y="2532"/>
                    </a:lnTo>
                    <a:cubicBezTo>
                      <a:pt x="25140" y="1869"/>
                      <a:pt x="25662" y="1206"/>
                      <a:pt x="26185" y="523"/>
                    </a:cubicBezTo>
                    <a:lnTo>
                      <a:pt x="26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3544725" y="2484225"/>
                <a:ext cx="271825" cy="126125"/>
              </a:xfrm>
              <a:custGeom>
                <a:avLst/>
                <a:gdLst/>
                <a:ahLst/>
                <a:cxnLst/>
                <a:rect l="l" t="t" r="r" b="b"/>
                <a:pathLst>
                  <a:path w="10873" h="5045" extrusionOk="0">
                    <a:moveTo>
                      <a:pt x="1106" y="0"/>
                    </a:moveTo>
                    <a:lnTo>
                      <a:pt x="1" y="5044"/>
                    </a:lnTo>
                    <a:lnTo>
                      <a:pt x="10872" y="5044"/>
                    </a:lnTo>
                    <a:lnTo>
                      <a:pt x="10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3975775" y="2484225"/>
                <a:ext cx="669675" cy="457675"/>
              </a:xfrm>
              <a:custGeom>
                <a:avLst/>
                <a:gdLst/>
                <a:ahLst/>
                <a:cxnLst/>
                <a:rect l="l" t="t" r="r" b="b"/>
                <a:pathLst>
                  <a:path w="26787" h="18307" extrusionOk="0">
                    <a:moveTo>
                      <a:pt x="3216" y="2131"/>
                    </a:moveTo>
                    <a:lnTo>
                      <a:pt x="24436" y="3457"/>
                    </a:lnTo>
                    <a:lnTo>
                      <a:pt x="25662" y="13886"/>
                    </a:lnTo>
                    <a:lnTo>
                      <a:pt x="2613" y="16619"/>
                    </a:lnTo>
                    <a:lnTo>
                      <a:pt x="1889" y="5768"/>
                    </a:lnTo>
                    <a:lnTo>
                      <a:pt x="3216" y="2131"/>
                    </a:lnTo>
                    <a:close/>
                    <a:moveTo>
                      <a:pt x="1005" y="0"/>
                    </a:moveTo>
                    <a:lnTo>
                      <a:pt x="0" y="5788"/>
                    </a:lnTo>
                    <a:lnTo>
                      <a:pt x="1025" y="18307"/>
                    </a:lnTo>
                    <a:lnTo>
                      <a:pt x="26787" y="15835"/>
                    </a:lnTo>
                    <a:lnTo>
                      <a:pt x="25441" y="1688"/>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4003400" y="2904200"/>
                <a:ext cx="671700" cy="356725"/>
              </a:xfrm>
              <a:custGeom>
                <a:avLst/>
                <a:gdLst/>
                <a:ahLst/>
                <a:cxnLst/>
                <a:rect l="l" t="t" r="r" b="b"/>
                <a:pathLst>
                  <a:path w="26868" h="14269" extrusionOk="0">
                    <a:moveTo>
                      <a:pt x="25802" y="1"/>
                    </a:moveTo>
                    <a:lnTo>
                      <a:pt x="1" y="2473"/>
                    </a:lnTo>
                    <a:lnTo>
                      <a:pt x="985" y="14268"/>
                    </a:lnTo>
                    <a:lnTo>
                      <a:pt x="26867" y="11073"/>
                    </a:lnTo>
                    <a:lnTo>
                      <a:pt x="25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4031025" y="3268425"/>
                <a:ext cx="290400" cy="267800"/>
              </a:xfrm>
              <a:custGeom>
                <a:avLst/>
                <a:gdLst/>
                <a:ahLst/>
                <a:cxnLst/>
                <a:rect l="l" t="t" r="r" b="b"/>
                <a:pathLst>
                  <a:path w="11616" h="10712" extrusionOk="0">
                    <a:moveTo>
                      <a:pt x="9486" y="1"/>
                    </a:moveTo>
                    <a:lnTo>
                      <a:pt x="1" y="1166"/>
                    </a:lnTo>
                    <a:lnTo>
                      <a:pt x="784" y="10711"/>
                    </a:lnTo>
                    <a:lnTo>
                      <a:pt x="11616" y="9566"/>
                    </a:lnTo>
                    <a:lnTo>
                      <a:pt x="9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4006925" y="2116500"/>
                <a:ext cx="646575" cy="373275"/>
              </a:xfrm>
              <a:custGeom>
                <a:avLst/>
                <a:gdLst/>
                <a:ahLst/>
                <a:cxnLst/>
                <a:rect l="l" t="t" r="r" b="b"/>
                <a:pathLst>
                  <a:path w="25863" h="14931" extrusionOk="0">
                    <a:moveTo>
                      <a:pt x="2291" y="0"/>
                    </a:moveTo>
                    <a:lnTo>
                      <a:pt x="0" y="13263"/>
                    </a:lnTo>
                    <a:lnTo>
                      <a:pt x="24054" y="14931"/>
                    </a:lnTo>
                    <a:lnTo>
                      <a:pt x="23491" y="9163"/>
                    </a:lnTo>
                    <a:lnTo>
                      <a:pt x="25862" y="643"/>
                    </a:lnTo>
                    <a:lnTo>
                      <a:pt x="24235" y="121"/>
                    </a:lnTo>
                    <a:lnTo>
                      <a:pt x="3979" y="121"/>
                    </a:lnTo>
                    <a:lnTo>
                      <a:pt x="2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4134525" y="1770350"/>
                <a:ext cx="465725" cy="288400"/>
              </a:xfrm>
              <a:custGeom>
                <a:avLst/>
                <a:gdLst/>
                <a:ahLst/>
                <a:cxnLst/>
                <a:rect l="l" t="t" r="r" b="b"/>
                <a:pathLst>
                  <a:path w="18629" h="11536" extrusionOk="0">
                    <a:moveTo>
                      <a:pt x="0" y="1"/>
                    </a:moveTo>
                    <a:lnTo>
                      <a:pt x="2814" y="11535"/>
                    </a:lnTo>
                    <a:lnTo>
                      <a:pt x="18628" y="11535"/>
                    </a:lnTo>
                    <a:lnTo>
                      <a:pt x="18628" y="11234"/>
                    </a:lnTo>
                    <a:cubicBezTo>
                      <a:pt x="17985" y="10591"/>
                      <a:pt x="17322" y="9968"/>
                      <a:pt x="16639" y="9365"/>
                    </a:cubicBezTo>
                    <a:lnTo>
                      <a:pt x="4180" y="8903"/>
                    </a:lnTo>
                    <a:lnTo>
                      <a:pt x="2251" y="764"/>
                    </a:lnTo>
                    <a:cubicBezTo>
                      <a:pt x="1507" y="483"/>
                      <a:pt x="764" y="2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3083050" y="1817075"/>
                <a:ext cx="265775" cy="185400"/>
              </a:xfrm>
              <a:custGeom>
                <a:avLst/>
                <a:gdLst/>
                <a:ahLst/>
                <a:cxnLst/>
                <a:rect l="l" t="t" r="r" b="b"/>
                <a:pathLst>
                  <a:path w="10631" h="7416" extrusionOk="0">
                    <a:moveTo>
                      <a:pt x="10611" y="0"/>
                    </a:moveTo>
                    <a:lnTo>
                      <a:pt x="10611" y="0"/>
                    </a:lnTo>
                    <a:cubicBezTo>
                      <a:pt x="6793" y="1709"/>
                      <a:pt x="3216" y="3939"/>
                      <a:pt x="1" y="6612"/>
                    </a:cubicBezTo>
                    <a:lnTo>
                      <a:pt x="10591" y="7415"/>
                    </a:lnTo>
                    <a:cubicBezTo>
                      <a:pt x="10611" y="5949"/>
                      <a:pt x="10631" y="3236"/>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3823050" y="1721625"/>
                <a:ext cx="356700" cy="337125"/>
              </a:xfrm>
              <a:custGeom>
                <a:avLst/>
                <a:gdLst/>
                <a:ahLst/>
                <a:cxnLst/>
                <a:rect l="l" t="t" r="r" b="b"/>
                <a:pathLst>
                  <a:path w="14268" h="13485" extrusionOk="0">
                    <a:moveTo>
                      <a:pt x="0" y="0"/>
                    </a:moveTo>
                    <a:lnTo>
                      <a:pt x="201" y="12660"/>
                    </a:lnTo>
                    <a:lnTo>
                      <a:pt x="11455" y="13484"/>
                    </a:lnTo>
                    <a:lnTo>
                      <a:pt x="14268" y="13484"/>
                    </a:lnTo>
                    <a:lnTo>
                      <a:pt x="11394" y="1648"/>
                    </a:lnTo>
                    <a:cubicBezTo>
                      <a:pt x="7677" y="603"/>
                      <a:pt x="3839" y="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3612050" y="1721125"/>
                <a:ext cx="204000" cy="316025"/>
              </a:xfrm>
              <a:custGeom>
                <a:avLst/>
                <a:gdLst/>
                <a:ahLst/>
                <a:cxnLst/>
                <a:rect l="l" t="t" r="r" b="b"/>
                <a:pathLst>
                  <a:path w="8160" h="12641" extrusionOk="0">
                    <a:moveTo>
                      <a:pt x="7697" y="0"/>
                    </a:moveTo>
                    <a:cubicBezTo>
                      <a:pt x="5125" y="0"/>
                      <a:pt x="2553" y="221"/>
                      <a:pt x="1" y="663"/>
                    </a:cubicBezTo>
                    <a:lnTo>
                      <a:pt x="1" y="12037"/>
                    </a:lnTo>
                    <a:lnTo>
                      <a:pt x="8159" y="12640"/>
                    </a:lnTo>
                    <a:lnTo>
                      <a:pt x="7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3359350" y="1744225"/>
                <a:ext cx="216050" cy="274825"/>
              </a:xfrm>
              <a:custGeom>
                <a:avLst/>
                <a:gdLst/>
                <a:ahLst/>
                <a:cxnLst/>
                <a:rect l="l" t="t" r="r" b="b"/>
                <a:pathLst>
                  <a:path w="8642" h="10993" extrusionOk="0">
                    <a:moveTo>
                      <a:pt x="8642" y="1"/>
                    </a:moveTo>
                    <a:cubicBezTo>
                      <a:pt x="5688" y="624"/>
                      <a:pt x="2814" y="1528"/>
                      <a:pt x="61" y="2714"/>
                    </a:cubicBezTo>
                    <a:cubicBezTo>
                      <a:pt x="61" y="5909"/>
                      <a:pt x="61" y="8762"/>
                      <a:pt x="1" y="10350"/>
                    </a:cubicBezTo>
                    <a:lnTo>
                      <a:pt x="8642" y="10993"/>
                    </a:lnTo>
                    <a:lnTo>
                      <a:pt x="8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4280200" y="3217700"/>
                <a:ext cx="422525" cy="288875"/>
              </a:xfrm>
              <a:custGeom>
                <a:avLst/>
                <a:gdLst/>
                <a:ahLst/>
                <a:cxnLst/>
                <a:rect l="l" t="t" r="r" b="b"/>
                <a:pathLst>
                  <a:path w="16901" h="11555" extrusionOk="0">
                    <a:moveTo>
                      <a:pt x="15936" y="0"/>
                    </a:moveTo>
                    <a:lnTo>
                      <a:pt x="1" y="1969"/>
                    </a:lnTo>
                    <a:lnTo>
                      <a:pt x="2131" y="11555"/>
                    </a:lnTo>
                    <a:lnTo>
                      <a:pt x="16901" y="10007"/>
                    </a:lnTo>
                    <a:lnTo>
                      <a:pt x="15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4655975" y="2172250"/>
                <a:ext cx="222075" cy="336125"/>
              </a:xfrm>
              <a:custGeom>
                <a:avLst/>
                <a:gdLst/>
                <a:ahLst/>
                <a:cxnLst/>
                <a:rect l="l" t="t" r="r" b="b"/>
                <a:pathLst>
                  <a:path w="8883" h="13445" extrusionOk="0">
                    <a:moveTo>
                      <a:pt x="1990" y="1"/>
                    </a:moveTo>
                    <a:lnTo>
                      <a:pt x="1" y="7154"/>
                    </a:lnTo>
                    <a:lnTo>
                      <a:pt x="564" y="12861"/>
                    </a:lnTo>
                    <a:lnTo>
                      <a:pt x="8883" y="13444"/>
                    </a:lnTo>
                    <a:cubicBezTo>
                      <a:pt x="7356" y="8601"/>
                      <a:pt x="5025" y="4060"/>
                      <a:pt x="1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4709225" y="2878575"/>
                <a:ext cx="208025" cy="560175"/>
              </a:xfrm>
              <a:custGeom>
                <a:avLst/>
                <a:gdLst/>
                <a:ahLst/>
                <a:cxnLst/>
                <a:rect l="l" t="t" r="r" b="b"/>
                <a:pathLst>
                  <a:path w="8321" h="22407" extrusionOk="0">
                    <a:moveTo>
                      <a:pt x="8320" y="1"/>
                    </a:moveTo>
                    <a:lnTo>
                      <a:pt x="1" y="785"/>
                    </a:lnTo>
                    <a:lnTo>
                      <a:pt x="2091" y="22407"/>
                    </a:lnTo>
                    <a:cubicBezTo>
                      <a:pt x="5266" y="17323"/>
                      <a:pt x="7356" y="11636"/>
                      <a:pt x="8280" y="5728"/>
                    </a:cubicBezTo>
                    <a:lnTo>
                      <a:pt x="8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4673575" y="2530950"/>
                <a:ext cx="244175" cy="343150"/>
              </a:xfrm>
              <a:custGeom>
                <a:avLst/>
                <a:gdLst/>
                <a:ahLst/>
                <a:cxnLst/>
                <a:rect l="l" t="t" r="r" b="b"/>
                <a:pathLst>
                  <a:path w="9767" h="13726" extrusionOk="0">
                    <a:moveTo>
                      <a:pt x="0" y="0"/>
                    </a:moveTo>
                    <a:lnTo>
                      <a:pt x="1326" y="13725"/>
                    </a:lnTo>
                    <a:lnTo>
                      <a:pt x="9726" y="12921"/>
                    </a:lnTo>
                    <a:lnTo>
                      <a:pt x="9766" y="5989"/>
                    </a:lnTo>
                    <a:cubicBezTo>
                      <a:pt x="9485" y="4180"/>
                      <a:pt x="9103" y="2372"/>
                      <a:pt x="8621" y="58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2693725" y="2039125"/>
                <a:ext cx="564175" cy="678725"/>
              </a:xfrm>
              <a:custGeom>
                <a:avLst/>
                <a:gdLst/>
                <a:ahLst/>
                <a:cxnLst/>
                <a:rect l="l" t="t" r="r" b="b"/>
                <a:pathLst>
                  <a:path w="22567" h="27149" extrusionOk="0">
                    <a:moveTo>
                      <a:pt x="13062" y="0"/>
                    </a:moveTo>
                    <a:cubicBezTo>
                      <a:pt x="12238" y="784"/>
                      <a:pt x="11454" y="1608"/>
                      <a:pt x="10711" y="2452"/>
                    </a:cubicBezTo>
                    <a:lnTo>
                      <a:pt x="10711" y="12942"/>
                    </a:lnTo>
                    <a:lnTo>
                      <a:pt x="2974" y="14710"/>
                    </a:lnTo>
                    <a:cubicBezTo>
                      <a:pt x="1567" y="18005"/>
                      <a:pt x="563" y="21462"/>
                      <a:pt x="0" y="25019"/>
                    </a:cubicBezTo>
                    <a:lnTo>
                      <a:pt x="0" y="27149"/>
                    </a:lnTo>
                    <a:lnTo>
                      <a:pt x="22567" y="23029"/>
                    </a:lnTo>
                    <a:lnTo>
                      <a:pt x="21401" y="623"/>
                    </a:lnTo>
                    <a:lnTo>
                      <a:pt x="1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3292050" y="3277975"/>
                <a:ext cx="3525" cy="8050"/>
              </a:xfrm>
              <a:custGeom>
                <a:avLst/>
                <a:gdLst/>
                <a:ahLst/>
                <a:cxnLst/>
                <a:rect l="l" t="t" r="r" b="b"/>
                <a:pathLst>
                  <a:path w="141" h="322" extrusionOk="0">
                    <a:moveTo>
                      <a:pt x="0" y="0"/>
                    </a:moveTo>
                    <a:lnTo>
                      <a:pt x="20" y="322"/>
                    </a:lnTo>
                    <a:lnTo>
                      <a:pt x="141" y="2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3285000" y="3007700"/>
                <a:ext cx="31175" cy="27150"/>
              </a:xfrm>
              <a:custGeom>
                <a:avLst/>
                <a:gdLst/>
                <a:ahLst/>
                <a:cxnLst/>
                <a:rect l="l" t="t" r="r" b="b"/>
                <a:pathLst>
                  <a:path w="1247" h="1086" extrusionOk="0">
                    <a:moveTo>
                      <a:pt x="1186" y="0"/>
                    </a:moveTo>
                    <a:lnTo>
                      <a:pt x="1" y="121"/>
                    </a:lnTo>
                    <a:lnTo>
                      <a:pt x="101" y="1086"/>
                    </a:lnTo>
                    <a:lnTo>
                      <a:pt x="1247" y="985"/>
                    </a:lnTo>
                    <a:lnTo>
                      <a:pt x="1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2"/>
            <p:cNvGrpSpPr/>
            <p:nvPr/>
          </p:nvGrpSpPr>
          <p:grpSpPr>
            <a:xfrm>
              <a:off x="3608337" y="1635887"/>
              <a:ext cx="1952420" cy="2380513"/>
              <a:chOff x="2963500" y="1789450"/>
              <a:chExt cx="1704575" cy="2078325"/>
            </a:xfrm>
          </p:grpSpPr>
          <p:sp>
            <p:nvSpPr>
              <p:cNvPr id="478" name="Google Shape;478;p22"/>
              <p:cNvSpPr/>
              <p:nvPr/>
            </p:nvSpPr>
            <p:spPr>
              <a:xfrm>
                <a:off x="4023000" y="2537475"/>
                <a:ext cx="594325" cy="362225"/>
              </a:xfrm>
              <a:custGeom>
                <a:avLst/>
                <a:gdLst/>
                <a:ahLst/>
                <a:cxnLst/>
                <a:rect l="l" t="t" r="r" b="b"/>
                <a:pathLst>
                  <a:path w="23773" h="14489" extrusionOk="0">
                    <a:moveTo>
                      <a:pt x="1327" y="1"/>
                    </a:moveTo>
                    <a:lnTo>
                      <a:pt x="0" y="3638"/>
                    </a:lnTo>
                    <a:lnTo>
                      <a:pt x="724" y="14489"/>
                    </a:lnTo>
                    <a:lnTo>
                      <a:pt x="23773" y="11756"/>
                    </a:lnTo>
                    <a:lnTo>
                      <a:pt x="22547" y="1327"/>
                    </a:lnTo>
                    <a:lnTo>
                      <a:pt x="132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4191300" y="1789450"/>
                <a:ext cx="359725" cy="215025"/>
              </a:xfrm>
              <a:custGeom>
                <a:avLst/>
                <a:gdLst/>
                <a:ahLst/>
                <a:cxnLst/>
                <a:rect l="l" t="t" r="r" b="b"/>
                <a:pathLst>
                  <a:path w="14389" h="8601" extrusionOk="0">
                    <a:moveTo>
                      <a:pt x="0" y="0"/>
                    </a:moveTo>
                    <a:lnTo>
                      <a:pt x="1929" y="8139"/>
                    </a:lnTo>
                    <a:lnTo>
                      <a:pt x="14388" y="8601"/>
                    </a:lnTo>
                    <a:cubicBezTo>
                      <a:pt x="10168" y="4863"/>
                      <a:pt x="5285" y="1929"/>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2963500" y="3364375"/>
                <a:ext cx="335100" cy="487825"/>
              </a:xfrm>
              <a:custGeom>
                <a:avLst/>
                <a:gdLst/>
                <a:ahLst/>
                <a:cxnLst/>
                <a:rect l="l" t="t" r="r" b="b"/>
                <a:pathLst>
                  <a:path w="13404" h="19513" extrusionOk="0">
                    <a:moveTo>
                      <a:pt x="12077" y="1"/>
                    </a:moveTo>
                    <a:lnTo>
                      <a:pt x="0" y="6431"/>
                    </a:lnTo>
                    <a:cubicBezTo>
                      <a:pt x="20" y="6572"/>
                      <a:pt x="40" y="7677"/>
                      <a:pt x="40" y="9244"/>
                    </a:cubicBezTo>
                    <a:cubicBezTo>
                      <a:pt x="3818" y="13464"/>
                      <a:pt x="8339" y="16941"/>
                      <a:pt x="13403" y="19513"/>
                    </a:cubicBezTo>
                    <a:lnTo>
                      <a:pt x="120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a:off x="4082775" y="3531175"/>
                <a:ext cx="585300" cy="336600"/>
              </a:xfrm>
              <a:custGeom>
                <a:avLst/>
                <a:gdLst/>
                <a:ahLst/>
                <a:cxnLst/>
                <a:rect l="l" t="t" r="r" b="b"/>
                <a:pathLst>
                  <a:path w="23412" h="13464" extrusionOk="0">
                    <a:moveTo>
                      <a:pt x="23411" y="0"/>
                    </a:moveTo>
                    <a:lnTo>
                      <a:pt x="1" y="3014"/>
                    </a:lnTo>
                    <a:lnTo>
                      <a:pt x="724" y="13464"/>
                    </a:lnTo>
                    <a:lnTo>
                      <a:pt x="9646" y="12560"/>
                    </a:lnTo>
                    <a:cubicBezTo>
                      <a:pt x="14911" y="9807"/>
                      <a:pt x="19593" y="6029"/>
                      <a:pt x="23411" y="1467"/>
                    </a:cubicBezTo>
                    <a:lnTo>
                      <a:pt x="2341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22"/>
          <p:cNvGrpSpPr/>
          <p:nvPr/>
        </p:nvGrpSpPr>
        <p:grpSpPr>
          <a:xfrm>
            <a:off x="534075" y="2054413"/>
            <a:ext cx="2368800" cy="1460688"/>
            <a:chOff x="534075" y="2054413"/>
            <a:chExt cx="2368800" cy="1460688"/>
          </a:xfrm>
        </p:grpSpPr>
        <p:sp>
          <p:nvSpPr>
            <p:cNvPr id="485" name="Google Shape;485;p22"/>
            <p:cNvSpPr txBox="1"/>
            <p:nvPr/>
          </p:nvSpPr>
          <p:spPr>
            <a:xfrm>
              <a:off x="534075" y="2316001"/>
              <a:ext cx="2368800" cy="11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Fira Sans"/>
                  <a:ea typeface="Fira Sans"/>
                  <a:cs typeface="Fira Sans"/>
                  <a:sym typeface="Fira Sans"/>
                </a:rPr>
                <a:t>Mercury is the closest planet to the Sun and the smallest one in the Solar System—it’s only a bit larger than the Moon</a:t>
              </a:r>
              <a:endParaRPr>
                <a:solidFill>
                  <a:schemeClr val="dk1"/>
                </a:solidFill>
                <a:latin typeface="Fira Sans"/>
                <a:ea typeface="Fira Sans"/>
                <a:cs typeface="Fira Sans"/>
                <a:sym typeface="Fira Sans"/>
              </a:endParaRPr>
            </a:p>
          </p:txBody>
        </p:sp>
        <p:sp>
          <p:nvSpPr>
            <p:cNvPr id="486" name="Google Shape;486;p22"/>
            <p:cNvSpPr txBox="1"/>
            <p:nvPr/>
          </p:nvSpPr>
          <p:spPr>
            <a:xfrm>
              <a:off x="534075" y="2054413"/>
              <a:ext cx="23688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Mercury</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488" name="Google Shape;488;p22"/>
          <p:cNvGrpSpPr/>
          <p:nvPr/>
        </p:nvGrpSpPr>
        <p:grpSpPr>
          <a:xfrm>
            <a:off x="6241800" y="2054413"/>
            <a:ext cx="2368800" cy="1460688"/>
            <a:chOff x="6241800" y="2054413"/>
            <a:chExt cx="2368800" cy="1460688"/>
          </a:xfrm>
        </p:grpSpPr>
        <p:sp>
          <p:nvSpPr>
            <p:cNvPr id="489" name="Google Shape;489;p22"/>
            <p:cNvSpPr txBox="1"/>
            <p:nvPr/>
          </p:nvSpPr>
          <p:spPr>
            <a:xfrm>
              <a:off x="6241800" y="2316001"/>
              <a:ext cx="2368800" cy="119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Fira Sans"/>
                  <a:ea typeface="Fira Sans"/>
                  <a:cs typeface="Fira Sans"/>
                  <a:sym typeface="Fira Sans"/>
                </a:rPr>
                <a:t>Despite being red, Mars is a cold place. It’s full of iron oxide dust, which gives the planet its reddish cast</a:t>
              </a:r>
              <a:endParaRPr>
                <a:solidFill>
                  <a:schemeClr val="dk1"/>
                </a:solidFill>
                <a:latin typeface="Fira Sans"/>
                <a:ea typeface="Fira Sans"/>
                <a:cs typeface="Fira Sans"/>
                <a:sym typeface="Fira Sans"/>
              </a:endParaRPr>
            </a:p>
          </p:txBody>
        </p:sp>
        <p:sp>
          <p:nvSpPr>
            <p:cNvPr id="490" name="Google Shape;490;p22"/>
            <p:cNvSpPr txBox="1"/>
            <p:nvPr/>
          </p:nvSpPr>
          <p:spPr>
            <a:xfrm>
              <a:off x="6241800" y="2054413"/>
              <a:ext cx="23688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rgbClr val="FFC000"/>
                  </a:solidFill>
                  <a:latin typeface="Fira Sans Extra Condensed Medium"/>
                  <a:ea typeface="Fira Sans Extra Condensed Medium"/>
                  <a:cs typeface="Fira Sans Extra Condensed Medium"/>
                  <a:sym typeface="Fira Sans Extra Condensed Medium"/>
                </a:rPr>
                <a:t>Mars</a:t>
              </a:r>
              <a:endParaRPr sz="2000" dirty="0">
                <a:solidFill>
                  <a:srgbClr val="FFC000"/>
                </a:solidFill>
                <a:latin typeface="Fira Sans Extra Condensed Medium"/>
                <a:ea typeface="Fira Sans Extra Condensed Medium"/>
                <a:cs typeface="Fira Sans Extra Condensed Medium"/>
                <a:sym typeface="Fira Sans Extra Condensed Medium"/>
              </a:endParaRPr>
            </a:p>
          </p:txBody>
        </p:sp>
      </p:grpSp>
      <p:pic>
        <p:nvPicPr>
          <p:cNvPr id="49" name="Graphic 48" descr="Sun with solid fill">
            <a:extLst>
              <a:ext uri="{FF2B5EF4-FFF2-40B4-BE49-F238E27FC236}">
                <a16:creationId xmlns:a16="http://schemas.microsoft.com/office/drawing/2014/main" id="{DEC4F763-DF04-44A8-A013-B52C6B3183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4894" y="2627193"/>
            <a:ext cx="737789" cy="737789"/>
          </a:xfrm>
          <a:prstGeom prst="rect">
            <a:avLst/>
          </a:prstGeom>
        </p:spPr>
      </p:pic>
      <p:pic>
        <p:nvPicPr>
          <p:cNvPr id="50" name="Graphic 49" descr="Rain with solid fill">
            <a:extLst>
              <a:ext uri="{FF2B5EF4-FFF2-40B4-BE49-F238E27FC236}">
                <a16:creationId xmlns:a16="http://schemas.microsoft.com/office/drawing/2014/main" id="{CE3C7F9F-1CB0-4385-96E7-B549162A15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796" y="2003452"/>
            <a:ext cx="749903" cy="7499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386"/>
        <p:cNvGrpSpPr/>
        <p:nvPr/>
      </p:nvGrpSpPr>
      <p:grpSpPr>
        <a:xfrm>
          <a:off x="0" y="0"/>
          <a:ext cx="0" cy="0"/>
          <a:chOff x="0" y="0"/>
          <a:chExt cx="0" cy="0"/>
        </a:xfrm>
      </p:grpSpPr>
      <p:grpSp>
        <p:nvGrpSpPr>
          <p:cNvPr id="2387" name="Google Shape;2387;p45"/>
          <p:cNvGrpSpPr/>
          <p:nvPr/>
        </p:nvGrpSpPr>
        <p:grpSpPr>
          <a:xfrm>
            <a:off x="3486517" y="1153568"/>
            <a:ext cx="1748623" cy="3444485"/>
            <a:chOff x="3486517" y="1153568"/>
            <a:chExt cx="1748623" cy="3444485"/>
          </a:xfrm>
        </p:grpSpPr>
        <p:grpSp>
          <p:nvGrpSpPr>
            <p:cNvPr id="2388" name="Google Shape;2388;p45"/>
            <p:cNvGrpSpPr/>
            <p:nvPr/>
          </p:nvGrpSpPr>
          <p:grpSpPr>
            <a:xfrm>
              <a:off x="3748213" y="1733513"/>
              <a:ext cx="1486927" cy="2676435"/>
              <a:chOff x="4067075" y="1910225"/>
              <a:chExt cx="1338850" cy="2409900"/>
            </a:xfrm>
          </p:grpSpPr>
          <p:sp>
            <p:nvSpPr>
              <p:cNvPr id="2389" name="Google Shape;2389;p45"/>
              <p:cNvSpPr/>
              <p:nvPr/>
            </p:nvSpPr>
            <p:spPr>
              <a:xfrm>
                <a:off x="4067075" y="1910225"/>
                <a:ext cx="1338850" cy="1446850"/>
              </a:xfrm>
              <a:custGeom>
                <a:avLst/>
                <a:gdLst/>
                <a:ahLst/>
                <a:cxnLst/>
                <a:rect l="l" t="t" r="r" b="b"/>
                <a:pathLst>
                  <a:path w="53554" h="57874" fill="none" extrusionOk="0">
                    <a:moveTo>
                      <a:pt x="0" y="81"/>
                    </a:moveTo>
                    <a:lnTo>
                      <a:pt x="43767" y="81"/>
                    </a:lnTo>
                    <a:cubicBezTo>
                      <a:pt x="49133" y="1"/>
                      <a:pt x="53553" y="4341"/>
                      <a:pt x="53553" y="9726"/>
                    </a:cubicBezTo>
                    <a:cubicBezTo>
                      <a:pt x="53553" y="15092"/>
                      <a:pt x="49133" y="19432"/>
                      <a:pt x="43767" y="19352"/>
                    </a:cubicBezTo>
                    <a:lnTo>
                      <a:pt x="15795" y="19352"/>
                    </a:lnTo>
                    <a:cubicBezTo>
                      <a:pt x="10530" y="19432"/>
                      <a:pt x="6310" y="23713"/>
                      <a:pt x="6310" y="28977"/>
                    </a:cubicBezTo>
                    <a:cubicBezTo>
                      <a:pt x="6310" y="34242"/>
                      <a:pt x="10530" y="38522"/>
                      <a:pt x="15795" y="38623"/>
                    </a:cubicBezTo>
                    <a:lnTo>
                      <a:pt x="43767" y="38623"/>
                    </a:lnTo>
                    <a:cubicBezTo>
                      <a:pt x="49072" y="38623"/>
                      <a:pt x="53393" y="42923"/>
                      <a:pt x="53393" y="48248"/>
                    </a:cubicBezTo>
                    <a:cubicBezTo>
                      <a:pt x="53393" y="53574"/>
                      <a:pt x="49072" y="57874"/>
                      <a:pt x="43767" y="57874"/>
                    </a:cubicBezTo>
                    <a:lnTo>
                      <a:pt x="15795" y="57874"/>
                    </a:lnTo>
                  </a:path>
                </a:pathLst>
              </a:custGeom>
              <a:noFill/>
              <a:ln w="19050" cap="flat" cmpd="sng">
                <a:solidFill>
                  <a:schemeClr val="accent6"/>
                </a:solidFill>
                <a:prstDash val="dash"/>
                <a:miter lim="200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4211250" y="3355050"/>
                <a:ext cx="1180600" cy="965075"/>
              </a:xfrm>
              <a:custGeom>
                <a:avLst/>
                <a:gdLst/>
                <a:ahLst/>
                <a:cxnLst/>
                <a:rect l="l" t="t" r="r" b="b"/>
                <a:pathLst>
                  <a:path w="47224" h="38603" fill="none" extrusionOk="0">
                    <a:moveTo>
                      <a:pt x="242" y="38603"/>
                    </a:moveTo>
                    <a:lnTo>
                      <a:pt x="37759" y="38603"/>
                    </a:lnTo>
                    <a:cubicBezTo>
                      <a:pt x="43004" y="38522"/>
                      <a:pt x="47224" y="34242"/>
                      <a:pt x="47224" y="28977"/>
                    </a:cubicBezTo>
                    <a:cubicBezTo>
                      <a:pt x="47224" y="23712"/>
                      <a:pt x="43004" y="19432"/>
                      <a:pt x="37759" y="19352"/>
                    </a:cubicBezTo>
                    <a:lnTo>
                      <a:pt x="9787" y="19352"/>
                    </a:lnTo>
                    <a:cubicBezTo>
                      <a:pt x="4401" y="19432"/>
                      <a:pt x="1" y="15092"/>
                      <a:pt x="1" y="9706"/>
                    </a:cubicBezTo>
                    <a:cubicBezTo>
                      <a:pt x="1" y="4341"/>
                      <a:pt x="4401" y="0"/>
                      <a:pt x="9787" y="81"/>
                    </a:cubicBezTo>
                    <a:lnTo>
                      <a:pt x="37759" y="81"/>
                    </a:lnTo>
                  </a:path>
                </a:pathLst>
              </a:custGeom>
              <a:noFill/>
              <a:ln w="19050" cap="flat" cmpd="sng">
                <a:solidFill>
                  <a:schemeClr val="accent6"/>
                </a:solidFill>
                <a:prstDash val="dash"/>
                <a:miter lim="200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45"/>
            <p:cNvGrpSpPr/>
            <p:nvPr/>
          </p:nvGrpSpPr>
          <p:grpSpPr>
            <a:xfrm>
              <a:off x="3486517" y="4208353"/>
              <a:ext cx="389700" cy="389700"/>
              <a:chOff x="3219254" y="4208353"/>
              <a:chExt cx="389700" cy="389700"/>
            </a:xfrm>
          </p:grpSpPr>
          <p:sp>
            <p:nvSpPr>
              <p:cNvPr id="2392" name="Google Shape;2392;p45"/>
              <p:cNvSpPr/>
              <p:nvPr/>
            </p:nvSpPr>
            <p:spPr>
              <a:xfrm>
                <a:off x="3274896" y="4263981"/>
                <a:ext cx="278400" cy="2784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5"/>
              <p:cNvSpPr/>
              <p:nvPr/>
            </p:nvSpPr>
            <p:spPr>
              <a:xfrm>
                <a:off x="3219254" y="4208353"/>
                <a:ext cx="389700" cy="389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5"/>
              <p:cNvSpPr/>
              <p:nvPr/>
            </p:nvSpPr>
            <p:spPr>
              <a:xfrm>
                <a:off x="3354360" y="4343404"/>
                <a:ext cx="119700" cy="119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45"/>
            <p:cNvSpPr/>
            <p:nvPr/>
          </p:nvSpPr>
          <p:spPr>
            <a:xfrm>
              <a:off x="3620249" y="1153568"/>
              <a:ext cx="278538" cy="278538"/>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8" name="Google Shape;2398;p45"/>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ClearSky App Infographics</a:t>
            </a:r>
            <a:endParaRPr dirty="0"/>
          </a:p>
        </p:txBody>
      </p:sp>
      <p:grpSp>
        <p:nvGrpSpPr>
          <p:cNvPr id="2399" name="Google Shape;2399;p45"/>
          <p:cNvGrpSpPr/>
          <p:nvPr/>
        </p:nvGrpSpPr>
        <p:grpSpPr>
          <a:xfrm>
            <a:off x="457200" y="2240825"/>
            <a:ext cx="3140040" cy="594600"/>
            <a:chOff x="457200" y="2240825"/>
            <a:chExt cx="3140040" cy="594600"/>
          </a:xfrm>
        </p:grpSpPr>
        <p:grpSp>
          <p:nvGrpSpPr>
            <p:cNvPr id="2402" name="Google Shape;2402;p45"/>
            <p:cNvGrpSpPr/>
            <p:nvPr/>
          </p:nvGrpSpPr>
          <p:grpSpPr>
            <a:xfrm>
              <a:off x="3231117" y="2374707"/>
              <a:ext cx="366123" cy="327160"/>
              <a:chOff x="3040603" y="4130360"/>
              <a:chExt cx="392079" cy="350353"/>
            </a:xfrm>
          </p:grpSpPr>
          <p:sp>
            <p:nvSpPr>
              <p:cNvPr id="2403" name="Google Shape;2403;p45"/>
              <p:cNvSpPr/>
              <p:nvPr/>
            </p:nvSpPr>
            <p:spPr>
              <a:xfrm>
                <a:off x="3081059" y="4144523"/>
                <a:ext cx="62780" cy="66241"/>
              </a:xfrm>
              <a:custGeom>
                <a:avLst/>
                <a:gdLst/>
                <a:ahLst/>
                <a:cxnLst/>
                <a:rect l="l" t="t" r="r" b="b"/>
                <a:pathLst>
                  <a:path w="1977" h="2086" extrusionOk="0">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3040603" y="4192981"/>
                <a:ext cx="58620" cy="55222"/>
              </a:xfrm>
              <a:custGeom>
                <a:avLst/>
                <a:gdLst/>
                <a:ahLst/>
                <a:cxnLst/>
                <a:rect l="l" t="t" r="r" b="b"/>
                <a:pathLst>
                  <a:path w="1846" h="1739" extrusionOk="0">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3147967" y="4130360"/>
                <a:ext cx="55984" cy="69067"/>
              </a:xfrm>
              <a:custGeom>
                <a:avLst/>
                <a:gdLst/>
                <a:ahLst/>
                <a:cxnLst/>
                <a:rect l="l" t="t" r="r" b="b"/>
                <a:pathLst>
                  <a:path w="1763" h="2175" extrusionOk="0">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3205443" y="4158082"/>
                <a:ext cx="52586" cy="59890"/>
              </a:xfrm>
              <a:custGeom>
                <a:avLst/>
                <a:gdLst/>
                <a:ahLst/>
                <a:cxnLst/>
                <a:rect l="l" t="t" r="r" b="b"/>
                <a:pathLst>
                  <a:path w="1656" h="1886" extrusionOk="0">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3092777" y="4212002"/>
                <a:ext cx="144453" cy="102759"/>
              </a:xfrm>
              <a:custGeom>
                <a:avLst/>
                <a:gdLst/>
                <a:ahLst/>
                <a:cxnLst/>
                <a:rect l="l" t="t" r="r" b="b"/>
                <a:pathLst>
                  <a:path w="4549" h="3236" extrusionOk="0">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3283307" y="4290469"/>
                <a:ext cx="55254" cy="70782"/>
              </a:xfrm>
              <a:custGeom>
                <a:avLst/>
                <a:gdLst/>
                <a:ahLst/>
                <a:cxnLst/>
                <a:rect l="l" t="t" r="r" b="b"/>
                <a:pathLst>
                  <a:path w="1740" h="2229" extrusionOk="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3221702" y="4306728"/>
                <a:ext cx="54460" cy="62462"/>
              </a:xfrm>
              <a:custGeom>
                <a:avLst/>
                <a:gdLst/>
                <a:ahLst/>
                <a:cxnLst/>
                <a:rect l="l" t="t" r="r" b="b"/>
                <a:pathLst>
                  <a:path w="1715" h="1967" extrusionOk="0">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3333606" y="4316667"/>
                <a:ext cx="66940" cy="62748"/>
              </a:xfrm>
              <a:custGeom>
                <a:avLst/>
                <a:gdLst/>
                <a:ahLst/>
                <a:cxnLst/>
                <a:rect l="l" t="t" r="r" b="b"/>
                <a:pathLst>
                  <a:path w="2108" h="1976" extrusionOk="0">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3371046" y="4372587"/>
                <a:ext cx="61636" cy="51792"/>
              </a:xfrm>
              <a:custGeom>
                <a:avLst/>
                <a:gdLst/>
                <a:ahLst/>
                <a:cxnLst/>
                <a:rect l="l" t="t" r="r" b="b"/>
                <a:pathLst>
                  <a:path w="1941" h="1631" extrusionOk="0">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3227735" y="4370904"/>
                <a:ext cx="142961" cy="109809"/>
              </a:xfrm>
              <a:custGeom>
                <a:avLst/>
                <a:gdLst/>
                <a:ahLst/>
                <a:cxnLst/>
                <a:rect l="l" t="t" r="r" b="b"/>
                <a:pathLst>
                  <a:path w="4502" h="3458" extrusionOk="0">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45"/>
            <p:cNvSpPr txBox="1"/>
            <p:nvPr/>
          </p:nvSpPr>
          <p:spPr>
            <a:xfrm>
              <a:off x="457200" y="2240825"/>
              <a:ext cx="2580300" cy="5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Saturn is the ringed one. It’s a gas giant, composed mostly of hydrogen and helium</a:t>
              </a:r>
              <a:endParaRPr sz="1200">
                <a:solidFill>
                  <a:schemeClr val="dk1"/>
                </a:solidFill>
                <a:latin typeface="Fira Sans"/>
                <a:ea typeface="Fira Sans"/>
                <a:cs typeface="Fira Sans"/>
                <a:sym typeface="Fira Sans"/>
              </a:endParaRPr>
            </a:p>
          </p:txBody>
        </p:sp>
      </p:grpSp>
      <p:grpSp>
        <p:nvGrpSpPr>
          <p:cNvPr id="2414" name="Google Shape;2414;p45"/>
          <p:cNvGrpSpPr/>
          <p:nvPr/>
        </p:nvGrpSpPr>
        <p:grpSpPr>
          <a:xfrm>
            <a:off x="457200" y="3315250"/>
            <a:ext cx="3123999" cy="594600"/>
            <a:chOff x="457200" y="3315250"/>
            <a:chExt cx="3123999" cy="594600"/>
          </a:xfrm>
        </p:grpSpPr>
        <p:grpSp>
          <p:nvGrpSpPr>
            <p:cNvPr id="2417" name="Google Shape;2417;p45"/>
            <p:cNvGrpSpPr/>
            <p:nvPr/>
          </p:nvGrpSpPr>
          <p:grpSpPr>
            <a:xfrm>
              <a:off x="3247160" y="3452937"/>
              <a:ext cx="334039" cy="319539"/>
              <a:chOff x="1973254" y="4156304"/>
              <a:chExt cx="357720" cy="342192"/>
            </a:xfrm>
          </p:grpSpPr>
          <p:sp>
            <p:nvSpPr>
              <p:cNvPr id="2418" name="Google Shape;2418;p45"/>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4" name="Google Shape;2424;p45"/>
            <p:cNvSpPr txBox="1"/>
            <p:nvPr/>
          </p:nvSpPr>
          <p:spPr>
            <a:xfrm>
              <a:off x="457200" y="3315250"/>
              <a:ext cx="2580300" cy="5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Venus has a beautiful name and is the second planet from the Sun. It’s terribly hot</a:t>
              </a:r>
              <a:endParaRPr sz="1200">
                <a:solidFill>
                  <a:schemeClr val="dk1"/>
                </a:solidFill>
                <a:latin typeface="Fira Sans"/>
                <a:ea typeface="Fira Sans"/>
                <a:cs typeface="Fira Sans"/>
                <a:sym typeface="Fira Sans"/>
              </a:endParaRPr>
            </a:p>
          </p:txBody>
        </p:sp>
      </p:grpSp>
      <p:grpSp>
        <p:nvGrpSpPr>
          <p:cNvPr id="2425" name="Google Shape;2425;p45"/>
          <p:cNvGrpSpPr/>
          <p:nvPr/>
        </p:nvGrpSpPr>
        <p:grpSpPr>
          <a:xfrm>
            <a:off x="5555762" y="1703775"/>
            <a:ext cx="3131038" cy="594600"/>
            <a:chOff x="5555762" y="1703775"/>
            <a:chExt cx="3131038" cy="594600"/>
          </a:xfrm>
        </p:grpSpPr>
        <p:grpSp>
          <p:nvGrpSpPr>
            <p:cNvPr id="2428" name="Google Shape;2428;p45"/>
            <p:cNvGrpSpPr/>
            <p:nvPr/>
          </p:nvGrpSpPr>
          <p:grpSpPr>
            <a:xfrm>
              <a:off x="5555762" y="1837801"/>
              <a:ext cx="348154" cy="319895"/>
              <a:chOff x="1952836" y="2774422"/>
              <a:chExt cx="372835" cy="342573"/>
            </a:xfrm>
          </p:grpSpPr>
          <p:sp>
            <p:nvSpPr>
              <p:cNvPr id="2429" name="Google Shape;2429;p45"/>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2" name="Google Shape;2432;p45"/>
            <p:cNvSpPr txBox="1"/>
            <p:nvPr/>
          </p:nvSpPr>
          <p:spPr>
            <a:xfrm>
              <a:off x="6106500" y="1703775"/>
              <a:ext cx="2580300" cy="59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Fira Sans"/>
                  <a:ea typeface="Fira Sans"/>
                  <a:cs typeface="Fira Sans"/>
                  <a:sym typeface="Fira Sans"/>
                </a:rPr>
                <a:t>Despite being red, Mars is a cold place. The planet is full of iron oxide dust</a:t>
              </a:r>
              <a:endParaRPr sz="1200">
                <a:solidFill>
                  <a:schemeClr val="dk1"/>
                </a:solidFill>
                <a:latin typeface="Fira Sans"/>
                <a:ea typeface="Fira Sans"/>
                <a:cs typeface="Fira Sans"/>
                <a:sym typeface="Fira Sans"/>
              </a:endParaRPr>
            </a:p>
          </p:txBody>
        </p:sp>
      </p:grpSp>
      <p:grpSp>
        <p:nvGrpSpPr>
          <p:cNvPr id="2433" name="Google Shape;2433;p45"/>
          <p:cNvGrpSpPr/>
          <p:nvPr/>
        </p:nvGrpSpPr>
        <p:grpSpPr>
          <a:xfrm>
            <a:off x="5574486" y="2778200"/>
            <a:ext cx="3112314" cy="594600"/>
            <a:chOff x="5574486" y="2778200"/>
            <a:chExt cx="3112314" cy="594600"/>
          </a:xfrm>
        </p:grpSpPr>
        <p:grpSp>
          <p:nvGrpSpPr>
            <p:cNvPr id="2436" name="Google Shape;2436;p45"/>
            <p:cNvGrpSpPr/>
            <p:nvPr/>
          </p:nvGrpSpPr>
          <p:grpSpPr>
            <a:xfrm>
              <a:off x="5574486" y="2897820"/>
              <a:ext cx="310702" cy="347857"/>
              <a:chOff x="3079916" y="2744477"/>
              <a:chExt cx="332729" cy="372518"/>
            </a:xfrm>
          </p:grpSpPr>
          <p:sp>
            <p:nvSpPr>
              <p:cNvPr id="2437" name="Google Shape;2437;p45"/>
              <p:cNvSpPr/>
              <p:nvPr/>
            </p:nvSpPr>
            <p:spPr>
              <a:xfrm>
                <a:off x="3079916" y="2840504"/>
                <a:ext cx="313454" cy="276491"/>
              </a:xfrm>
              <a:custGeom>
                <a:avLst/>
                <a:gdLst/>
                <a:ahLst/>
                <a:cxnLst/>
                <a:rect l="l" t="t" r="r" b="b"/>
                <a:pathLst>
                  <a:path w="9871" h="8707" extrusionOk="0">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3244375" y="2840250"/>
                <a:ext cx="124416" cy="45727"/>
              </a:xfrm>
              <a:custGeom>
                <a:avLst/>
                <a:gdLst/>
                <a:ahLst/>
                <a:cxnLst/>
                <a:rect l="l" t="t" r="r" b="b"/>
                <a:pathLst>
                  <a:path w="3918" h="1440" extrusionOk="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3198267" y="2744477"/>
                <a:ext cx="214378" cy="145279"/>
              </a:xfrm>
              <a:custGeom>
                <a:avLst/>
                <a:gdLst/>
                <a:ahLst/>
                <a:cxnLst/>
                <a:rect l="l" t="t" r="r" b="b"/>
                <a:pathLst>
                  <a:path w="6751" h="4575" extrusionOk="0">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45"/>
            <p:cNvSpPr txBox="1"/>
            <p:nvPr/>
          </p:nvSpPr>
          <p:spPr>
            <a:xfrm>
              <a:off x="6106500" y="2778200"/>
              <a:ext cx="2580300" cy="59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Fira Sans"/>
                  <a:ea typeface="Fira Sans"/>
                  <a:cs typeface="Fira Sans"/>
                  <a:sym typeface="Fira Sans"/>
                </a:rPr>
                <a:t>Mercury is the closest planet to the Sun and the smallest one in the Solar System</a:t>
              </a:r>
              <a:endParaRPr sz="1200">
                <a:solidFill>
                  <a:schemeClr val="dk1"/>
                </a:solidFill>
                <a:latin typeface="Fira Sans"/>
                <a:ea typeface="Fira Sans"/>
                <a:cs typeface="Fira Sans"/>
                <a:sym typeface="Fira Sans"/>
              </a:endParaRPr>
            </a:p>
          </p:txBody>
        </p:sp>
      </p:grpSp>
      <p:grpSp>
        <p:nvGrpSpPr>
          <p:cNvPr id="2441" name="Google Shape;2441;p45"/>
          <p:cNvGrpSpPr/>
          <p:nvPr/>
        </p:nvGrpSpPr>
        <p:grpSpPr>
          <a:xfrm>
            <a:off x="5572550" y="3844825"/>
            <a:ext cx="3114250" cy="594600"/>
            <a:chOff x="5572550" y="3844825"/>
            <a:chExt cx="3114250" cy="594600"/>
          </a:xfrm>
        </p:grpSpPr>
        <p:grpSp>
          <p:nvGrpSpPr>
            <p:cNvPr id="2444" name="Google Shape;2444;p45"/>
            <p:cNvGrpSpPr/>
            <p:nvPr/>
          </p:nvGrpSpPr>
          <p:grpSpPr>
            <a:xfrm>
              <a:off x="5572550" y="3985797"/>
              <a:ext cx="314587" cy="332052"/>
              <a:chOff x="3620576" y="2745525"/>
              <a:chExt cx="336889" cy="355592"/>
            </a:xfrm>
          </p:grpSpPr>
          <p:sp>
            <p:nvSpPr>
              <p:cNvPr id="2445" name="Google Shape;2445;p45"/>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7" name="Google Shape;2447;p45"/>
            <p:cNvSpPr txBox="1"/>
            <p:nvPr/>
          </p:nvSpPr>
          <p:spPr>
            <a:xfrm>
              <a:off x="6106500" y="3844825"/>
              <a:ext cx="2580300" cy="59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Fira Sans"/>
                  <a:ea typeface="Fira Sans"/>
                  <a:cs typeface="Fira Sans"/>
                  <a:sym typeface="Fira Sans"/>
                </a:rPr>
                <a:t>Neptune is the farthest planet from the Sun. It’s the fourth-largest by diameter</a:t>
              </a:r>
              <a:endParaRPr sz="1200">
                <a:solidFill>
                  <a:schemeClr val="dk1"/>
                </a:solidFill>
                <a:latin typeface="Fira Sans"/>
                <a:ea typeface="Fira Sans"/>
                <a:cs typeface="Fira Sans"/>
                <a:sym typeface="Fira Sans"/>
              </a:endParaRPr>
            </a:p>
          </p:txBody>
        </p:sp>
      </p:grpSp>
      <p:pic>
        <p:nvPicPr>
          <p:cNvPr id="63" name="Graphic 62" descr="Sun with solid fill">
            <a:extLst>
              <a:ext uri="{FF2B5EF4-FFF2-40B4-BE49-F238E27FC236}">
                <a16:creationId xmlns:a16="http://schemas.microsoft.com/office/drawing/2014/main" id="{E280CAD9-B72E-4193-A7DF-4EBDDD9E4B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0312" y="3763234"/>
            <a:ext cx="720000" cy="720000"/>
          </a:xfrm>
          <a:prstGeom prst="rect">
            <a:avLst/>
          </a:prstGeom>
        </p:spPr>
      </p:pic>
      <p:pic>
        <p:nvPicPr>
          <p:cNvPr id="64" name="Graphic 63" descr="Rain with solid fill">
            <a:extLst>
              <a:ext uri="{FF2B5EF4-FFF2-40B4-BE49-F238E27FC236}">
                <a16:creationId xmlns:a16="http://schemas.microsoft.com/office/drawing/2014/main" id="{B1A1B56D-2373-4F1C-9A38-2CC0EA7EFE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3638" y="2193212"/>
            <a:ext cx="720000" cy="720000"/>
          </a:xfrm>
          <a:prstGeom prst="rect">
            <a:avLst/>
          </a:prstGeom>
        </p:spPr>
      </p:pic>
      <p:pic>
        <p:nvPicPr>
          <p:cNvPr id="65" name="Graphic 64" descr="Fog with solid fill">
            <a:extLst>
              <a:ext uri="{FF2B5EF4-FFF2-40B4-BE49-F238E27FC236}">
                <a16:creationId xmlns:a16="http://schemas.microsoft.com/office/drawing/2014/main" id="{98CEE2E8-54CC-44E7-8E23-B98F04639F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5853" y="2694776"/>
            <a:ext cx="720000" cy="720000"/>
          </a:xfrm>
          <a:prstGeom prst="rect">
            <a:avLst/>
          </a:prstGeom>
        </p:spPr>
      </p:pic>
      <p:pic>
        <p:nvPicPr>
          <p:cNvPr id="66" name="Graphic 65" descr="Snowflake with solid fill">
            <a:extLst>
              <a:ext uri="{FF2B5EF4-FFF2-40B4-BE49-F238E27FC236}">
                <a16:creationId xmlns:a16="http://schemas.microsoft.com/office/drawing/2014/main" id="{E61E3BA3-50DD-4BCE-BDB4-8E454AE4C1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57512" y="1049245"/>
            <a:ext cx="720000" cy="720000"/>
          </a:xfrm>
          <a:prstGeom prst="rect">
            <a:avLst/>
          </a:prstGeom>
        </p:spPr>
      </p:pic>
      <p:pic>
        <p:nvPicPr>
          <p:cNvPr id="67" name="Graphic 66" descr="Cloud With Lightning And Rain with solid fill">
            <a:extLst>
              <a:ext uri="{FF2B5EF4-FFF2-40B4-BE49-F238E27FC236}">
                <a16:creationId xmlns:a16="http://schemas.microsoft.com/office/drawing/2014/main" id="{A9EEF704-7025-4CEB-ADD9-83BAF11328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57705" y="1613170"/>
            <a:ext cx="720000" cy="720000"/>
          </a:xfrm>
          <a:prstGeom prst="rect">
            <a:avLst/>
          </a:prstGeom>
        </p:spPr>
      </p:pic>
      <p:pic>
        <p:nvPicPr>
          <p:cNvPr id="68" name="Graphic 67" descr="Windy with solid fill">
            <a:extLst>
              <a:ext uri="{FF2B5EF4-FFF2-40B4-BE49-F238E27FC236}">
                <a16:creationId xmlns:a16="http://schemas.microsoft.com/office/drawing/2014/main" id="{20887C26-3BA9-4EEB-A810-96634277D13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08011" y="3291893"/>
            <a:ext cx="720000" cy="72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328"/>
        <p:cNvGrpSpPr/>
        <p:nvPr/>
      </p:nvGrpSpPr>
      <p:grpSpPr>
        <a:xfrm>
          <a:off x="0" y="0"/>
          <a:ext cx="0" cy="0"/>
          <a:chOff x="0" y="0"/>
          <a:chExt cx="0" cy="0"/>
        </a:xfrm>
      </p:grpSpPr>
      <p:grpSp>
        <p:nvGrpSpPr>
          <p:cNvPr id="2329" name="Google Shape;2329;p44"/>
          <p:cNvGrpSpPr/>
          <p:nvPr/>
        </p:nvGrpSpPr>
        <p:grpSpPr>
          <a:xfrm>
            <a:off x="3165250" y="1479650"/>
            <a:ext cx="5289171" cy="2755500"/>
            <a:chOff x="3165250" y="1479650"/>
            <a:chExt cx="5289171" cy="2755500"/>
          </a:xfrm>
        </p:grpSpPr>
        <p:sp>
          <p:nvSpPr>
            <p:cNvPr id="2330" name="Google Shape;2330;p44"/>
            <p:cNvSpPr/>
            <p:nvPr/>
          </p:nvSpPr>
          <p:spPr>
            <a:xfrm>
              <a:off x="3165250" y="1479650"/>
              <a:ext cx="2741400" cy="2755500"/>
            </a:xfrm>
            <a:prstGeom prst="arc">
              <a:avLst>
                <a:gd name="adj1" fmla="val 5412298"/>
                <a:gd name="adj2" fmla="val 16216752"/>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1" name="Google Shape;2331;p44"/>
            <p:cNvCxnSpPr>
              <a:endCxn id="2330" idx="2"/>
            </p:cNvCxnSpPr>
            <p:nvPr/>
          </p:nvCxnSpPr>
          <p:spPr>
            <a:xfrm rot="10800000">
              <a:off x="4542664" y="1479667"/>
              <a:ext cx="3905700" cy="0"/>
            </a:xfrm>
            <a:prstGeom prst="straightConnector1">
              <a:avLst/>
            </a:prstGeom>
            <a:noFill/>
            <a:ln w="19050" cap="flat" cmpd="sng">
              <a:solidFill>
                <a:schemeClr val="accent6"/>
              </a:solidFill>
              <a:prstDash val="solid"/>
              <a:round/>
              <a:headEnd type="none" w="med" len="med"/>
              <a:tailEnd type="none" w="med" len="med"/>
            </a:ln>
          </p:spPr>
        </p:cxnSp>
        <p:cxnSp>
          <p:nvCxnSpPr>
            <p:cNvPr id="2332" name="Google Shape;2332;p44"/>
            <p:cNvCxnSpPr>
              <a:endCxn id="2330" idx="0"/>
            </p:cNvCxnSpPr>
            <p:nvPr/>
          </p:nvCxnSpPr>
          <p:spPr>
            <a:xfrm rot="10800000">
              <a:off x="4531021" y="4235141"/>
              <a:ext cx="3923400" cy="0"/>
            </a:xfrm>
            <a:prstGeom prst="straightConnector1">
              <a:avLst/>
            </a:prstGeom>
            <a:noFill/>
            <a:ln w="19050" cap="flat" cmpd="sng">
              <a:solidFill>
                <a:schemeClr val="accent6"/>
              </a:solidFill>
              <a:prstDash val="solid"/>
              <a:round/>
              <a:headEnd type="none" w="med" len="med"/>
              <a:tailEnd type="none" w="med" len="med"/>
            </a:ln>
          </p:spPr>
        </p:cxnSp>
      </p:grpSp>
      <p:sp>
        <p:nvSpPr>
          <p:cNvPr id="2333" name="Google Shape;2333;p44"/>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ClearSky App Infographics</a:t>
            </a:r>
            <a:endParaRPr dirty="0"/>
          </a:p>
        </p:txBody>
      </p:sp>
      <p:grpSp>
        <p:nvGrpSpPr>
          <p:cNvPr id="2334" name="Google Shape;2334;p44"/>
          <p:cNvGrpSpPr/>
          <p:nvPr/>
        </p:nvGrpSpPr>
        <p:grpSpPr>
          <a:xfrm>
            <a:off x="3201631" y="1600748"/>
            <a:ext cx="2741341" cy="2513263"/>
            <a:chOff x="6015419" y="3716859"/>
            <a:chExt cx="557671" cy="511283"/>
          </a:xfrm>
        </p:grpSpPr>
        <p:sp>
          <p:nvSpPr>
            <p:cNvPr id="2335" name="Google Shape;2335;p4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6" name="Google Shape;2336;p44"/>
            <p:cNvGrpSpPr/>
            <p:nvPr/>
          </p:nvGrpSpPr>
          <p:grpSpPr>
            <a:xfrm>
              <a:off x="6036094" y="3716980"/>
              <a:ext cx="529860" cy="510468"/>
              <a:chOff x="6036094" y="3716980"/>
              <a:chExt cx="529860" cy="510468"/>
            </a:xfrm>
          </p:grpSpPr>
          <p:sp>
            <p:nvSpPr>
              <p:cNvPr id="2337" name="Google Shape;2337;p4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7" name="Google Shape;2347;p44"/>
          <p:cNvGrpSpPr/>
          <p:nvPr/>
        </p:nvGrpSpPr>
        <p:grpSpPr>
          <a:xfrm>
            <a:off x="6241811" y="2961298"/>
            <a:ext cx="2368800" cy="1272602"/>
            <a:chOff x="6241811" y="2961298"/>
            <a:chExt cx="2368800" cy="1272602"/>
          </a:xfrm>
        </p:grpSpPr>
        <p:grpSp>
          <p:nvGrpSpPr>
            <p:cNvPr id="2348" name="Google Shape;2348;p44"/>
            <p:cNvGrpSpPr/>
            <p:nvPr/>
          </p:nvGrpSpPr>
          <p:grpSpPr>
            <a:xfrm>
              <a:off x="6241811" y="2961298"/>
              <a:ext cx="2368800" cy="855893"/>
              <a:chOff x="6241811" y="2961298"/>
              <a:chExt cx="2368800" cy="855893"/>
            </a:xfrm>
          </p:grpSpPr>
          <p:sp>
            <p:nvSpPr>
              <p:cNvPr id="2349" name="Google Shape;2349;p44"/>
              <p:cNvSpPr txBox="1"/>
              <p:nvPr/>
            </p:nvSpPr>
            <p:spPr>
              <a:xfrm>
                <a:off x="6241811" y="3298491"/>
                <a:ext cx="2368800" cy="51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Fira Sans"/>
                    <a:ea typeface="Fira Sans"/>
                    <a:cs typeface="Fira Sans"/>
                    <a:sym typeface="Fira Sans"/>
                  </a:rPr>
                  <a:t>Saturn is the ringed one. It’s a gas giant, composed mostly of hydrogen and helium</a:t>
                </a:r>
                <a:endParaRPr sz="1200">
                  <a:solidFill>
                    <a:schemeClr val="dk1"/>
                  </a:solidFill>
                  <a:latin typeface="Fira Sans"/>
                  <a:ea typeface="Fira Sans"/>
                  <a:cs typeface="Fira Sans"/>
                  <a:sym typeface="Fira Sans"/>
                </a:endParaRPr>
              </a:p>
            </p:txBody>
          </p:sp>
          <p:sp>
            <p:nvSpPr>
              <p:cNvPr id="2350" name="Google Shape;2350;p44"/>
              <p:cNvSpPr txBox="1"/>
              <p:nvPr/>
            </p:nvSpPr>
            <p:spPr>
              <a:xfrm>
                <a:off x="6241811" y="2961298"/>
                <a:ext cx="23688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5"/>
                    </a:solidFill>
                    <a:latin typeface="Fira Sans Extra Condensed Medium"/>
                    <a:ea typeface="Fira Sans Extra Condensed Medium"/>
                    <a:cs typeface="Fira Sans Extra Condensed Medium"/>
                    <a:sym typeface="Fira Sans Extra Condensed Medium"/>
                  </a:rPr>
                  <a:t>Saturn</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2353" name="Google Shape;2353;p44"/>
            <p:cNvGrpSpPr/>
            <p:nvPr/>
          </p:nvGrpSpPr>
          <p:grpSpPr>
            <a:xfrm>
              <a:off x="8311359" y="3939437"/>
              <a:ext cx="275214" cy="294463"/>
              <a:chOff x="8311359" y="3939437"/>
              <a:chExt cx="275214" cy="294463"/>
            </a:xfrm>
          </p:grpSpPr>
          <p:cxnSp>
            <p:nvCxnSpPr>
              <p:cNvPr id="2354" name="Google Shape;2354;p44"/>
              <p:cNvCxnSpPr/>
              <p:nvPr/>
            </p:nvCxnSpPr>
            <p:spPr>
              <a:xfrm>
                <a:off x="8448963" y="4083600"/>
                <a:ext cx="0" cy="150300"/>
              </a:xfrm>
              <a:prstGeom prst="straightConnector1">
                <a:avLst/>
              </a:prstGeom>
              <a:noFill/>
              <a:ln w="9525" cap="flat" cmpd="sng">
                <a:solidFill>
                  <a:schemeClr val="accent6"/>
                </a:solidFill>
                <a:prstDash val="dash"/>
                <a:round/>
                <a:headEnd type="none" w="med" len="med"/>
                <a:tailEnd type="none" w="med" len="med"/>
              </a:ln>
            </p:spPr>
          </p:cxnSp>
          <p:sp>
            <p:nvSpPr>
              <p:cNvPr id="2355" name="Google Shape;2355;p44"/>
              <p:cNvSpPr/>
              <p:nvPr/>
            </p:nvSpPr>
            <p:spPr>
              <a:xfrm rot="2700000">
                <a:off x="8352172" y="3979233"/>
                <a:ext cx="193589" cy="195622"/>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56" name="Google Shape;2356;p44"/>
          <p:cNvGrpSpPr/>
          <p:nvPr/>
        </p:nvGrpSpPr>
        <p:grpSpPr>
          <a:xfrm>
            <a:off x="6241811" y="1481150"/>
            <a:ext cx="2368800" cy="1185340"/>
            <a:chOff x="6241811" y="1481150"/>
            <a:chExt cx="2368800" cy="1185340"/>
          </a:xfrm>
        </p:grpSpPr>
        <p:grpSp>
          <p:nvGrpSpPr>
            <p:cNvPr id="2357" name="Google Shape;2357;p44"/>
            <p:cNvGrpSpPr/>
            <p:nvPr/>
          </p:nvGrpSpPr>
          <p:grpSpPr>
            <a:xfrm>
              <a:off x="6241811" y="1810597"/>
              <a:ext cx="2368800" cy="855893"/>
              <a:chOff x="6241811" y="1810597"/>
              <a:chExt cx="2368800" cy="855893"/>
            </a:xfrm>
          </p:grpSpPr>
          <p:sp>
            <p:nvSpPr>
              <p:cNvPr id="2358" name="Google Shape;2358;p44"/>
              <p:cNvSpPr txBox="1"/>
              <p:nvPr/>
            </p:nvSpPr>
            <p:spPr>
              <a:xfrm>
                <a:off x="6241811" y="2147790"/>
                <a:ext cx="2368800" cy="51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Fira Sans"/>
                    <a:ea typeface="Fira Sans"/>
                    <a:cs typeface="Fira Sans"/>
                    <a:sym typeface="Fira Sans"/>
                  </a:rPr>
                  <a:t>Despite being red, Mars is a cold place. The planet is full of iron oxide dust</a:t>
                </a:r>
                <a:endParaRPr sz="1200">
                  <a:solidFill>
                    <a:schemeClr val="dk1"/>
                  </a:solidFill>
                  <a:latin typeface="Fira Sans"/>
                  <a:ea typeface="Fira Sans"/>
                  <a:cs typeface="Fira Sans"/>
                  <a:sym typeface="Fira Sans"/>
                </a:endParaRPr>
              </a:p>
            </p:txBody>
          </p:sp>
          <p:sp>
            <p:nvSpPr>
              <p:cNvPr id="2359" name="Google Shape;2359;p44"/>
              <p:cNvSpPr txBox="1"/>
              <p:nvPr/>
            </p:nvSpPr>
            <p:spPr>
              <a:xfrm>
                <a:off x="6241811" y="1810597"/>
                <a:ext cx="23688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Mars</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2362" name="Google Shape;2362;p44"/>
            <p:cNvGrpSpPr/>
            <p:nvPr/>
          </p:nvGrpSpPr>
          <p:grpSpPr>
            <a:xfrm>
              <a:off x="8311359" y="1481150"/>
              <a:ext cx="275214" cy="294214"/>
              <a:chOff x="8311359" y="1481150"/>
              <a:chExt cx="275214" cy="294214"/>
            </a:xfrm>
          </p:grpSpPr>
          <p:cxnSp>
            <p:nvCxnSpPr>
              <p:cNvPr id="2363" name="Google Shape;2363;p44"/>
              <p:cNvCxnSpPr/>
              <p:nvPr/>
            </p:nvCxnSpPr>
            <p:spPr>
              <a:xfrm>
                <a:off x="8448963" y="1481150"/>
                <a:ext cx="0" cy="150300"/>
              </a:xfrm>
              <a:prstGeom prst="straightConnector1">
                <a:avLst/>
              </a:prstGeom>
              <a:noFill/>
              <a:ln w="9525" cap="flat" cmpd="sng">
                <a:solidFill>
                  <a:schemeClr val="accent6"/>
                </a:solidFill>
                <a:prstDash val="dash"/>
                <a:round/>
                <a:headEnd type="none" w="med" len="med"/>
                <a:tailEnd type="none" w="med" len="med"/>
              </a:ln>
            </p:spPr>
          </p:cxnSp>
          <p:sp>
            <p:nvSpPr>
              <p:cNvPr id="2364" name="Google Shape;2364;p44"/>
              <p:cNvSpPr/>
              <p:nvPr/>
            </p:nvSpPr>
            <p:spPr>
              <a:xfrm rot="8100000" flipH="1">
                <a:off x="8352172" y="1539945"/>
                <a:ext cx="193589" cy="195622"/>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5" name="Google Shape;2365;p44"/>
          <p:cNvGrpSpPr/>
          <p:nvPr/>
        </p:nvGrpSpPr>
        <p:grpSpPr>
          <a:xfrm>
            <a:off x="534075" y="1482375"/>
            <a:ext cx="3521761" cy="1184463"/>
            <a:chOff x="534075" y="1482375"/>
            <a:chExt cx="3521761" cy="1184463"/>
          </a:xfrm>
        </p:grpSpPr>
        <p:grpSp>
          <p:nvGrpSpPr>
            <p:cNvPr id="2366" name="Google Shape;2366;p44"/>
            <p:cNvGrpSpPr/>
            <p:nvPr/>
          </p:nvGrpSpPr>
          <p:grpSpPr>
            <a:xfrm>
              <a:off x="534075" y="1810350"/>
              <a:ext cx="2368800" cy="856488"/>
              <a:chOff x="534075" y="1810350"/>
              <a:chExt cx="2368800" cy="856488"/>
            </a:xfrm>
          </p:grpSpPr>
          <p:sp>
            <p:nvSpPr>
              <p:cNvPr id="2367" name="Google Shape;2367;p44"/>
              <p:cNvSpPr txBox="1"/>
              <p:nvPr/>
            </p:nvSpPr>
            <p:spPr>
              <a:xfrm>
                <a:off x="534075" y="2148138"/>
                <a:ext cx="2368800" cy="51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Mercury is the closest planet to the Sun and the smallest one in the Solar System</a:t>
                </a:r>
                <a:endParaRPr sz="1200">
                  <a:solidFill>
                    <a:schemeClr val="dk1"/>
                  </a:solidFill>
                  <a:latin typeface="Fira Sans"/>
                  <a:ea typeface="Fira Sans"/>
                  <a:cs typeface="Fira Sans"/>
                  <a:sym typeface="Fira Sans"/>
                </a:endParaRPr>
              </a:p>
            </p:txBody>
          </p:sp>
          <p:sp>
            <p:nvSpPr>
              <p:cNvPr id="2368" name="Google Shape;2368;p44"/>
              <p:cNvSpPr txBox="1"/>
              <p:nvPr/>
            </p:nvSpPr>
            <p:spPr>
              <a:xfrm>
                <a:off x="534075" y="1810350"/>
                <a:ext cx="23688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Mercury</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2371" name="Google Shape;2371;p44"/>
            <p:cNvGrpSpPr/>
            <p:nvPr/>
          </p:nvGrpSpPr>
          <p:grpSpPr>
            <a:xfrm>
              <a:off x="582562" y="1482375"/>
              <a:ext cx="3473274" cy="293001"/>
              <a:chOff x="582562" y="1482375"/>
              <a:chExt cx="3473274" cy="293001"/>
            </a:xfrm>
          </p:grpSpPr>
          <p:sp>
            <p:nvSpPr>
              <p:cNvPr id="2372" name="Google Shape;2372;p44"/>
              <p:cNvSpPr/>
              <p:nvPr/>
            </p:nvSpPr>
            <p:spPr>
              <a:xfrm rot="8100000" flipH="1">
                <a:off x="623374" y="1539958"/>
                <a:ext cx="193589" cy="195622"/>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719375" y="1482375"/>
                <a:ext cx="3336461" cy="111807"/>
              </a:xfrm>
              <a:custGeom>
                <a:avLst/>
                <a:gdLst/>
                <a:ahLst/>
                <a:cxnLst/>
                <a:rect l="l" t="t" r="r" b="b"/>
                <a:pathLst>
                  <a:path w="90132" h="7931" extrusionOk="0">
                    <a:moveTo>
                      <a:pt x="90132" y="0"/>
                    </a:moveTo>
                    <a:lnTo>
                      <a:pt x="0" y="0"/>
                    </a:lnTo>
                    <a:lnTo>
                      <a:pt x="0" y="7931"/>
                    </a:lnTo>
                  </a:path>
                </a:pathLst>
              </a:custGeom>
              <a:noFill/>
              <a:ln w="9525" cap="flat" cmpd="sng">
                <a:solidFill>
                  <a:schemeClr val="dk2"/>
                </a:solidFill>
                <a:prstDash val="dash"/>
                <a:round/>
                <a:headEnd type="none" w="med" len="med"/>
                <a:tailEnd type="none" w="med" len="med"/>
              </a:ln>
            </p:spPr>
          </p:sp>
        </p:grpSp>
      </p:grpSp>
      <p:grpSp>
        <p:nvGrpSpPr>
          <p:cNvPr id="2374" name="Google Shape;2374;p44"/>
          <p:cNvGrpSpPr/>
          <p:nvPr/>
        </p:nvGrpSpPr>
        <p:grpSpPr>
          <a:xfrm>
            <a:off x="534075" y="2961647"/>
            <a:ext cx="3462950" cy="1271028"/>
            <a:chOff x="534075" y="2961647"/>
            <a:chExt cx="3462950" cy="1271028"/>
          </a:xfrm>
        </p:grpSpPr>
        <p:grpSp>
          <p:nvGrpSpPr>
            <p:cNvPr id="2375" name="Google Shape;2375;p44"/>
            <p:cNvGrpSpPr/>
            <p:nvPr/>
          </p:nvGrpSpPr>
          <p:grpSpPr>
            <a:xfrm>
              <a:off x="534075" y="2961647"/>
              <a:ext cx="2368800" cy="856488"/>
              <a:chOff x="534075" y="2961647"/>
              <a:chExt cx="2368800" cy="856488"/>
            </a:xfrm>
          </p:grpSpPr>
          <p:sp>
            <p:nvSpPr>
              <p:cNvPr id="2376" name="Google Shape;2376;p44"/>
              <p:cNvSpPr txBox="1"/>
              <p:nvPr/>
            </p:nvSpPr>
            <p:spPr>
              <a:xfrm>
                <a:off x="534075" y="3299435"/>
                <a:ext cx="2368800" cy="51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Neptune is the farthest planet from the Sun. It’s the fourth-largest by diameter</a:t>
                </a:r>
                <a:endParaRPr sz="1200">
                  <a:solidFill>
                    <a:schemeClr val="dk1"/>
                  </a:solidFill>
                  <a:latin typeface="Fira Sans"/>
                  <a:ea typeface="Fira Sans"/>
                  <a:cs typeface="Fira Sans"/>
                  <a:sym typeface="Fira Sans"/>
                </a:endParaRPr>
              </a:p>
            </p:txBody>
          </p:sp>
          <p:sp>
            <p:nvSpPr>
              <p:cNvPr id="2377" name="Google Shape;2377;p44"/>
              <p:cNvSpPr txBox="1"/>
              <p:nvPr/>
            </p:nvSpPr>
            <p:spPr>
              <a:xfrm>
                <a:off x="534075" y="2961647"/>
                <a:ext cx="23688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Neptune</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2380" name="Google Shape;2380;p44"/>
            <p:cNvGrpSpPr/>
            <p:nvPr/>
          </p:nvGrpSpPr>
          <p:grpSpPr>
            <a:xfrm>
              <a:off x="582559" y="3939425"/>
              <a:ext cx="3414466" cy="293250"/>
              <a:chOff x="582559" y="3939425"/>
              <a:chExt cx="3414466" cy="293250"/>
            </a:xfrm>
          </p:grpSpPr>
          <p:sp>
            <p:nvSpPr>
              <p:cNvPr id="2381" name="Google Shape;2381;p44"/>
              <p:cNvSpPr/>
              <p:nvPr/>
            </p:nvSpPr>
            <p:spPr>
              <a:xfrm rot="2700000">
                <a:off x="623372" y="3979221"/>
                <a:ext cx="193589" cy="195622"/>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rot="10800000" flipH="1">
                <a:off x="719375" y="4120868"/>
                <a:ext cx="3277650" cy="111807"/>
              </a:xfrm>
              <a:custGeom>
                <a:avLst/>
                <a:gdLst/>
                <a:ahLst/>
                <a:cxnLst/>
                <a:rect l="l" t="t" r="r" b="b"/>
                <a:pathLst>
                  <a:path w="90132" h="7931" extrusionOk="0">
                    <a:moveTo>
                      <a:pt x="90132" y="0"/>
                    </a:moveTo>
                    <a:lnTo>
                      <a:pt x="0" y="0"/>
                    </a:lnTo>
                    <a:lnTo>
                      <a:pt x="0" y="7931"/>
                    </a:lnTo>
                  </a:path>
                </a:pathLst>
              </a:custGeom>
              <a:noFill/>
              <a:ln w="9525" cap="flat" cmpd="sng">
                <a:solidFill>
                  <a:schemeClr val="dk2"/>
                </a:solidFill>
                <a:prstDash val="dash"/>
                <a:round/>
                <a:headEnd type="none" w="med" len="med"/>
                <a:tailEnd type="none" w="med" len="med"/>
              </a:ln>
            </p:spPr>
          </p:sp>
        </p:grpSp>
      </p:grpSp>
      <p:pic>
        <p:nvPicPr>
          <p:cNvPr id="56" name="Graphic 55" descr="Sun with solid fill">
            <a:extLst>
              <a:ext uri="{FF2B5EF4-FFF2-40B4-BE49-F238E27FC236}">
                <a16:creationId xmlns:a16="http://schemas.microsoft.com/office/drawing/2014/main" id="{67D4F57F-5B5F-4D94-B3B8-7472FA7FC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45946" y="1902926"/>
            <a:ext cx="360000" cy="360000"/>
          </a:xfrm>
          <a:prstGeom prst="rect">
            <a:avLst/>
          </a:prstGeom>
        </p:spPr>
      </p:pic>
      <p:pic>
        <p:nvPicPr>
          <p:cNvPr id="57" name="Graphic 56" descr="Rain with solid fill">
            <a:extLst>
              <a:ext uri="{FF2B5EF4-FFF2-40B4-BE49-F238E27FC236}">
                <a16:creationId xmlns:a16="http://schemas.microsoft.com/office/drawing/2014/main" id="{1CE01864-FBE8-4F1E-8A07-1A1D751A96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0717" y="2163255"/>
            <a:ext cx="360000" cy="360000"/>
          </a:xfrm>
          <a:prstGeom prst="rect">
            <a:avLst/>
          </a:prstGeom>
        </p:spPr>
      </p:pic>
      <p:pic>
        <p:nvPicPr>
          <p:cNvPr id="58" name="Graphic 57" descr="Fog with solid fill">
            <a:extLst>
              <a:ext uri="{FF2B5EF4-FFF2-40B4-BE49-F238E27FC236}">
                <a16:creationId xmlns:a16="http://schemas.microsoft.com/office/drawing/2014/main" id="{DA84B836-7F0D-4319-84F7-33F4EE7196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6948" y="2633077"/>
            <a:ext cx="360000" cy="360000"/>
          </a:xfrm>
          <a:prstGeom prst="rect">
            <a:avLst/>
          </a:prstGeom>
        </p:spPr>
      </p:pic>
      <p:pic>
        <p:nvPicPr>
          <p:cNvPr id="59" name="Graphic 58" descr="Cloud With Lightning And Rain with solid fill">
            <a:extLst>
              <a:ext uri="{FF2B5EF4-FFF2-40B4-BE49-F238E27FC236}">
                <a16:creationId xmlns:a16="http://schemas.microsoft.com/office/drawing/2014/main" id="{618D8CDA-41A7-4777-B8D2-CAE538262E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1613" y="3270816"/>
            <a:ext cx="360000" cy="360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561"/>
        <p:cNvGrpSpPr/>
        <p:nvPr/>
      </p:nvGrpSpPr>
      <p:grpSpPr>
        <a:xfrm>
          <a:off x="0" y="0"/>
          <a:ext cx="0" cy="0"/>
          <a:chOff x="0" y="0"/>
          <a:chExt cx="0" cy="0"/>
        </a:xfrm>
      </p:grpSpPr>
      <p:sp>
        <p:nvSpPr>
          <p:cNvPr id="1562" name="Google Shape;1562;p34"/>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ClearSky App Infographics</a:t>
            </a:r>
            <a:endParaRPr dirty="0"/>
          </a:p>
        </p:txBody>
      </p:sp>
      <p:grpSp>
        <p:nvGrpSpPr>
          <p:cNvPr id="1563" name="Google Shape;1563;p34"/>
          <p:cNvGrpSpPr/>
          <p:nvPr/>
        </p:nvGrpSpPr>
        <p:grpSpPr>
          <a:xfrm>
            <a:off x="3019391" y="1259673"/>
            <a:ext cx="3106200" cy="3105900"/>
            <a:chOff x="3019391" y="1259673"/>
            <a:chExt cx="3106200" cy="3105900"/>
          </a:xfrm>
        </p:grpSpPr>
        <p:sp>
          <p:nvSpPr>
            <p:cNvPr id="1564" name="Google Shape;1564;p34"/>
            <p:cNvSpPr/>
            <p:nvPr/>
          </p:nvSpPr>
          <p:spPr>
            <a:xfrm>
              <a:off x="3019391" y="1259673"/>
              <a:ext cx="3106200" cy="3105900"/>
            </a:xfrm>
            <a:prstGeom prst="ellipse">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5" name="Google Shape;1565;p34"/>
            <p:cNvGrpSpPr/>
            <p:nvPr/>
          </p:nvGrpSpPr>
          <p:grpSpPr>
            <a:xfrm>
              <a:off x="3160213" y="1384087"/>
              <a:ext cx="2825472" cy="2857402"/>
              <a:chOff x="3297590" y="1557628"/>
              <a:chExt cx="2549145" cy="2577952"/>
            </a:xfrm>
          </p:grpSpPr>
          <p:grpSp>
            <p:nvGrpSpPr>
              <p:cNvPr id="1566" name="Google Shape;1566;p34"/>
              <p:cNvGrpSpPr/>
              <p:nvPr/>
            </p:nvGrpSpPr>
            <p:grpSpPr>
              <a:xfrm>
                <a:off x="3297590" y="1557628"/>
                <a:ext cx="2549145" cy="2577952"/>
                <a:chOff x="2692200" y="1721125"/>
                <a:chExt cx="2225550" cy="2250700"/>
              </a:xfrm>
            </p:grpSpPr>
            <p:sp>
              <p:nvSpPr>
                <p:cNvPr id="1567" name="Google Shape;1567;p34"/>
                <p:cNvSpPr/>
                <p:nvPr/>
              </p:nvSpPr>
              <p:spPr>
                <a:xfrm>
                  <a:off x="3828575" y="2098900"/>
                  <a:ext cx="223575" cy="511450"/>
                </a:xfrm>
                <a:custGeom>
                  <a:avLst/>
                  <a:gdLst/>
                  <a:ahLst/>
                  <a:cxnLst/>
                  <a:rect l="l" t="t" r="r" b="b"/>
                  <a:pathLst>
                    <a:path w="8943" h="20458" extrusionOk="0">
                      <a:moveTo>
                        <a:pt x="1" y="1"/>
                      </a:moveTo>
                      <a:lnTo>
                        <a:pt x="1" y="20457"/>
                      </a:lnTo>
                      <a:lnTo>
                        <a:pt x="5527" y="20457"/>
                      </a:lnTo>
                      <a:lnTo>
                        <a:pt x="8943" y="6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2885125" y="3496000"/>
                  <a:ext cx="28150" cy="37700"/>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4081775" y="3909950"/>
                  <a:ext cx="90950" cy="27150"/>
                </a:xfrm>
                <a:custGeom>
                  <a:avLst/>
                  <a:gdLst/>
                  <a:ahLst/>
                  <a:cxnLst/>
                  <a:rect l="l" t="t" r="r" b="b"/>
                  <a:pathLst>
                    <a:path w="3638" h="1086" extrusionOk="0">
                      <a:moveTo>
                        <a:pt x="3638" y="1"/>
                      </a:moveTo>
                      <a:lnTo>
                        <a:pt x="0" y="363"/>
                      </a:lnTo>
                      <a:lnTo>
                        <a:pt x="61" y="1086"/>
                      </a:lnTo>
                      <a:cubicBezTo>
                        <a:pt x="1286" y="764"/>
                        <a:pt x="2472" y="403"/>
                        <a:pt x="3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3296050" y="2646500"/>
                  <a:ext cx="693300" cy="361225"/>
                </a:xfrm>
                <a:custGeom>
                  <a:avLst/>
                  <a:gdLst/>
                  <a:ahLst/>
                  <a:cxnLst/>
                  <a:rect l="l" t="t" r="r" b="b"/>
                  <a:pathLst>
                    <a:path w="27732" h="14449" extrusionOk="0">
                      <a:moveTo>
                        <a:pt x="1" y="0"/>
                      </a:moveTo>
                      <a:lnTo>
                        <a:pt x="744" y="14448"/>
                      </a:lnTo>
                      <a:lnTo>
                        <a:pt x="27732" y="11856"/>
                      </a:lnTo>
                      <a:lnTo>
                        <a:pt x="2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3316150" y="2967500"/>
                  <a:ext cx="721950" cy="567725"/>
                </a:xfrm>
                <a:custGeom>
                  <a:avLst/>
                  <a:gdLst/>
                  <a:ahLst/>
                  <a:cxnLst/>
                  <a:rect l="l" t="t" r="r" b="b"/>
                  <a:pathLst>
                    <a:path w="28878" h="22709" extrusionOk="0">
                      <a:moveTo>
                        <a:pt x="27008" y="1"/>
                      </a:moveTo>
                      <a:lnTo>
                        <a:pt x="1" y="2593"/>
                      </a:lnTo>
                      <a:lnTo>
                        <a:pt x="845" y="19051"/>
                      </a:lnTo>
                      <a:lnTo>
                        <a:pt x="28877" y="22708"/>
                      </a:lnTo>
                      <a:lnTo>
                        <a:pt x="27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2692200" y="2651525"/>
                  <a:ext cx="599875" cy="811850"/>
                </a:xfrm>
                <a:custGeom>
                  <a:avLst/>
                  <a:gdLst/>
                  <a:ahLst/>
                  <a:cxnLst/>
                  <a:rect l="l" t="t" r="r" b="b"/>
                  <a:pathLst>
                    <a:path w="23995" h="32474" extrusionOk="0">
                      <a:moveTo>
                        <a:pt x="22708" y="0"/>
                      </a:moveTo>
                      <a:lnTo>
                        <a:pt x="61" y="4140"/>
                      </a:lnTo>
                      <a:lnTo>
                        <a:pt x="1" y="14730"/>
                      </a:lnTo>
                      <a:cubicBezTo>
                        <a:pt x="945" y="20939"/>
                        <a:pt x="3216" y="26887"/>
                        <a:pt x="6632" y="32172"/>
                      </a:cubicBezTo>
                      <a:lnTo>
                        <a:pt x="8923" y="32473"/>
                      </a:lnTo>
                      <a:lnTo>
                        <a:pt x="23391" y="24034"/>
                      </a:lnTo>
                      <a:lnTo>
                        <a:pt x="23994" y="25058"/>
                      </a:lnTo>
                      <a:lnTo>
                        <a:pt x="23994" y="25058"/>
                      </a:lnTo>
                      <a:lnTo>
                        <a:pt x="2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2925300" y="3286000"/>
                  <a:ext cx="396900" cy="577775"/>
                </a:xfrm>
                <a:custGeom>
                  <a:avLst/>
                  <a:gdLst/>
                  <a:ahLst/>
                  <a:cxnLst/>
                  <a:rect l="l" t="t" r="r" b="b"/>
                  <a:pathLst>
                    <a:path w="15876" h="23111" extrusionOk="0">
                      <a:moveTo>
                        <a:pt x="14690" y="1"/>
                      </a:moveTo>
                      <a:lnTo>
                        <a:pt x="1" y="8561"/>
                      </a:lnTo>
                      <a:lnTo>
                        <a:pt x="1" y="10531"/>
                      </a:lnTo>
                      <a:cubicBezTo>
                        <a:pt x="503" y="11174"/>
                        <a:pt x="1026" y="11797"/>
                        <a:pt x="1568" y="12379"/>
                      </a:cubicBezTo>
                      <a:cubicBezTo>
                        <a:pt x="1568" y="10812"/>
                        <a:pt x="1548" y="9707"/>
                        <a:pt x="1528" y="9566"/>
                      </a:cubicBezTo>
                      <a:lnTo>
                        <a:pt x="13605" y="3136"/>
                      </a:lnTo>
                      <a:lnTo>
                        <a:pt x="14931" y="22648"/>
                      </a:lnTo>
                      <a:cubicBezTo>
                        <a:pt x="15233" y="22789"/>
                        <a:pt x="15554" y="22949"/>
                        <a:pt x="15876" y="23110"/>
                      </a:cubicBezTo>
                      <a:lnTo>
                        <a:pt x="14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3339275" y="3480925"/>
                  <a:ext cx="729450" cy="473775"/>
                </a:xfrm>
                <a:custGeom>
                  <a:avLst/>
                  <a:gdLst/>
                  <a:ahLst/>
                  <a:cxnLst/>
                  <a:rect l="l" t="t" r="r" b="b"/>
                  <a:pathLst>
                    <a:path w="29178" h="18951" extrusionOk="0">
                      <a:moveTo>
                        <a:pt x="0" y="1"/>
                      </a:moveTo>
                      <a:lnTo>
                        <a:pt x="824" y="15976"/>
                      </a:lnTo>
                      <a:cubicBezTo>
                        <a:pt x="3999" y="17363"/>
                        <a:pt x="7335" y="18347"/>
                        <a:pt x="10751" y="18950"/>
                      </a:cubicBezTo>
                      <a:lnTo>
                        <a:pt x="29178" y="17102"/>
                      </a:lnTo>
                      <a:lnTo>
                        <a:pt x="28073" y="36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3265925" y="2057200"/>
                  <a:ext cx="550625" cy="553150"/>
                </a:xfrm>
                <a:custGeom>
                  <a:avLst/>
                  <a:gdLst/>
                  <a:ahLst/>
                  <a:cxnLst/>
                  <a:rect l="l" t="t" r="r" b="b"/>
                  <a:pathLst>
                    <a:path w="22025" h="22126" extrusionOk="0">
                      <a:moveTo>
                        <a:pt x="0" y="1"/>
                      </a:moveTo>
                      <a:lnTo>
                        <a:pt x="1126" y="22125"/>
                      </a:lnTo>
                      <a:lnTo>
                        <a:pt x="9646" y="22125"/>
                      </a:lnTo>
                      <a:lnTo>
                        <a:pt x="11093" y="15615"/>
                      </a:lnTo>
                      <a:lnTo>
                        <a:pt x="22024" y="15615"/>
                      </a:lnTo>
                      <a:lnTo>
                        <a:pt x="22024" y="16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a:off x="2786650" y="2144125"/>
                  <a:ext cx="138175" cy="220550"/>
                </a:xfrm>
                <a:custGeom>
                  <a:avLst/>
                  <a:gdLst/>
                  <a:ahLst/>
                  <a:cxnLst/>
                  <a:rect l="l" t="t" r="r" b="b"/>
                  <a:pathLst>
                    <a:path w="5527" h="8822" extrusionOk="0">
                      <a:moveTo>
                        <a:pt x="5527" y="0"/>
                      </a:moveTo>
                      <a:cubicBezTo>
                        <a:pt x="3356" y="2713"/>
                        <a:pt x="1508" y="5687"/>
                        <a:pt x="1" y="8822"/>
                      </a:cubicBezTo>
                      <a:lnTo>
                        <a:pt x="5527" y="7576"/>
                      </a:lnTo>
                      <a:lnTo>
                        <a:pt x="5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3656250" y="3920500"/>
                  <a:ext cx="415000" cy="51325"/>
                </a:xfrm>
                <a:custGeom>
                  <a:avLst/>
                  <a:gdLst/>
                  <a:ahLst/>
                  <a:cxnLst/>
                  <a:rect l="l" t="t" r="r" b="b"/>
                  <a:pathLst>
                    <a:path w="16600" h="2053" extrusionOk="0">
                      <a:moveTo>
                        <a:pt x="16539" y="1"/>
                      </a:moveTo>
                      <a:lnTo>
                        <a:pt x="1" y="1669"/>
                      </a:lnTo>
                      <a:cubicBezTo>
                        <a:pt x="1965" y="1925"/>
                        <a:pt x="3940" y="2053"/>
                        <a:pt x="5912" y="2053"/>
                      </a:cubicBezTo>
                      <a:cubicBezTo>
                        <a:pt x="9507" y="2053"/>
                        <a:pt x="13095" y="1628"/>
                        <a:pt x="16599" y="785"/>
                      </a:cubicBezTo>
                      <a:lnTo>
                        <a:pt x="16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a:off x="4053125" y="3504550"/>
                  <a:ext cx="654625" cy="402425"/>
                </a:xfrm>
                <a:custGeom>
                  <a:avLst/>
                  <a:gdLst/>
                  <a:ahLst/>
                  <a:cxnLst/>
                  <a:rect l="l" t="t" r="r" b="b"/>
                  <a:pathLst>
                    <a:path w="26185" h="16097" extrusionOk="0">
                      <a:moveTo>
                        <a:pt x="26124" y="0"/>
                      </a:moveTo>
                      <a:lnTo>
                        <a:pt x="1" y="2713"/>
                      </a:lnTo>
                      <a:lnTo>
                        <a:pt x="1106" y="16096"/>
                      </a:lnTo>
                      <a:lnTo>
                        <a:pt x="6612" y="15554"/>
                      </a:lnTo>
                      <a:cubicBezTo>
                        <a:pt x="8059" y="14971"/>
                        <a:pt x="9466" y="14328"/>
                        <a:pt x="10832" y="13625"/>
                      </a:cubicBezTo>
                      <a:lnTo>
                        <a:pt x="10832" y="13625"/>
                      </a:lnTo>
                      <a:lnTo>
                        <a:pt x="1910" y="14529"/>
                      </a:lnTo>
                      <a:lnTo>
                        <a:pt x="1187" y="4079"/>
                      </a:lnTo>
                      <a:lnTo>
                        <a:pt x="24597" y="1065"/>
                      </a:lnTo>
                      <a:lnTo>
                        <a:pt x="24597" y="2532"/>
                      </a:lnTo>
                      <a:cubicBezTo>
                        <a:pt x="25140" y="1869"/>
                        <a:pt x="25662" y="1206"/>
                        <a:pt x="26185" y="523"/>
                      </a:cubicBezTo>
                      <a:lnTo>
                        <a:pt x="26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3544725" y="2484225"/>
                  <a:ext cx="271825" cy="126125"/>
                </a:xfrm>
                <a:custGeom>
                  <a:avLst/>
                  <a:gdLst/>
                  <a:ahLst/>
                  <a:cxnLst/>
                  <a:rect l="l" t="t" r="r" b="b"/>
                  <a:pathLst>
                    <a:path w="10873" h="5045" extrusionOk="0">
                      <a:moveTo>
                        <a:pt x="1106" y="0"/>
                      </a:moveTo>
                      <a:lnTo>
                        <a:pt x="1" y="5044"/>
                      </a:lnTo>
                      <a:lnTo>
                        <a:pt x="10872" y="5044"/>
                      </a:lnTo>
                      <a:lnTo>
                        <a:pt x="10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a:off x="3975775" y="2484225"/>
                  <a:ext cx="669675" cy="457675"/>
                </a:xfrm>
                <a:custGeom>
                  <a:avLst/>
                  <a:gdLst/>
                  <a:ahLst/>
                  <a:cxnLst/>
                  <a:rect l="l" t="t" r="r" b="b"/>
                  <a:pathLst>
                    <a:path w="26787" h="18307" extrusionOk="0">
                      <a:moveTo>
                        <a:pt x="3216" y="2131"/>
                      </a:moveTo>
                      <a:lnTo>
                        <a:pt x="24436" y="3457"/>
                      </a:lnTo>
                      <a:lnTo>
                        <a:pt x="25662" y="13886"/>
                      </a:lnTo>
                      <a:lnTo>
                        <a:pt x="2613" y="16619"/>
                      </a:lnTo>
                      <a:lnTo>
                        <a:pt x="1889" y="5768"/>
                      </a:lnTo>
                      <a:lnTo>
                        <a:pt x="3216" y="2131"/>
                      </a:lnTo>
                      <a:close/>
                      <a:moveTo>
                        <a:pt x="1005" y="0"/>
                      </a:moveTo>
                      <a:lnTo>
                        <a:pt x="0" y="5788"/>
                      </a:lnTo>
                      <a:lnTo>
                        <a:pt x="1025" y="18307"/>
                      </a:lnTo>
                      <a:lnTo>
                        <a:pt x="26787" y="15835"/>
                      </a:lnTo>
                      <a:lnTo>
                        <a:pt x="25441" y="1688"/>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a:off x="4003400" y="2904200"/>
                  <a:ext cx="671700" cy="356725"/>
                </a:xfrm>
                <a:custGeom>
                  <a:avLst/>
                  <a:gdLst/>
                  <a:ahLst/>
                  <a:cxnLst/>
                  <a:rect l="l" t="t" r="r" b="b"/>
                  <a:pathLst>
                    <a:path w="26868" h="14269" extrusionOk="0">
                      <a:moveTo>
                        <a:pt x="25802" y="1"/>
                      </a:moveTo>
                      <a:lnTo>
                        <a:pt x="1" y="2473"/>
                      </a:lnTo>
                      <a:lnTo>
                        <a:pt x="985" y="14268"/>
                      </a:lnTo>
                      <a:lnTo>
                        <a:pt x="26867" y="11073"/>
                      </a:lnTo>
                      <a:lnTo>
                        <a:pt x="25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a:off x="4031025" y="3268425"/>
                  <a:ext cx="290400" cy="267800"/>
                </a:xfrm>
                <a:custGeom>
                  <a:avLst/>
                  <a:gdLst/>
                  <a:ahLst/>
                  <a:cxnLst/>
                  <a:rect l="l" t="t" r="r" b="b"/>
                  <a:pathLst>
                    <a:path w="11616" h="10712" extrusionOk="0">
                      <a:moveTo>
                        <a:pt x="9486" y="1"/>
                      </a:moveTo>
                      <a:lnTo>
                        <a:pt x="1" y="1166"/>
                      </a:lnTo>
                      <a:lnTo>
                        <a:pt x="784" y="10711"/>
                      </a:lnTo>
                      <a:lnTo>
                        <a:pt x="11616" y="9566"/>
                      </a:lnTo>
                      <a:lnTo>
                        <a:pt x="9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4006925" y="2116500"/>
                  <a:ext cx="646575" cy="373275"/>
                </a:xfrm>
                <a:custGeom>
                  <a:avLst/>
                  <a:gdLst/>
                  <a:ahLst/>
                  <a:cxnLst/>
                  <a:rect l="l" t="t" r="r" b="b"/>
                  <a:pathLst>
                    <a:path w="25863" h="14931" extrusionOk="0">
                      <a:moveTo>
                        <a:pt x="2291" y="0"/>
                      </a:moveTo>
                      <a:lnTo>
                        <a:pt x="0" y="13263"/>
                      </a:lnTo>
                      <a:lnTo>
                        <a:pt x="24054" y="14931"/>
                      </a:lnTo>
                      <a:lnTo>
                        <a:pt x="23491" y="9163"/>
                      </a:lnTo>
                      <a:lnTo>
                        <a:pt x="25862" y="643"/>
                      </a:lnTo>
                      <a:lnTo>
                        <a:pt x="24235" y="121"/>
                      </a:lnTo>
                      <a:lnTo>
                        <a:pt x="3979" y="121"/>
                      </a:lnTo>
                      <a:lnTo>
                        <a:pt x="2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a:off x="4134525" y="1770350"/>
                  <a:ext cx="465725" cy="288400"/>
                </a:xfrm>
                <a:custGeom>
                  <a:avLst/>
                  <a:gdLst/>
                  <a:ahLst/>
                  <a:cxnLst/>
                  <a:rect l="l" t="t" r="r" b="b"/>
                  <a:pathLst>
                    <a:path w="18629" h="11536" extrusionOk="0">
                      <a:moveTo>
                        <a:pt x="0" y="1"/>
                      </a:moveTo>
                      <a:lnTo>
                        <a:pt x="2814" y="11535"/>
                      </a:lnTo>
                      <a:lnTo>
                        <a:pt x="18628" y="11535"/>
                      </a:lnTo>
                      <a:lnTo>
                        <a:pt x="18628" y="11234"/>
                      </a:lnTo>
                      <a:cubicBezTo>
                        <a:pt x="17985" y="10591"/>
                        <a:pt x="17322" y="9968"/>
                        <a:pt x="16639" y="9365"/>
                      </a:cubicBezTo>
                      <a:lnTo>
                        <a:pt x="4180" y="8903"/>
                      </a:lnTo>
                      <a:lnTo>
                        <a:pt x="2251" y="764"/>
                      </a:lnTo>
                      <a:cubicBezTo>
                        <a:pt x="1507" y="483"/>
                        <a:pt x="764" y="2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3083050" y="1817075"/>
                  <a:ext cx="265775" cy="185400"/>
                </a:xfrm>
                <a:custGeom>
                  <a:avLst/>
                  <a:gdLst/>
                  <a:ahLst/>
                  <a:cxnLst/>
                  <a:rect l="l" t="t" r="r" b="b"/>
                  <a:pathLst>
                    <a:path w="10631" h="7416" extrusionOk="0">
                      <a:moveTo>
                        <a:pt x="10611" y="0"/>
                      </a:moveTo>
                      <a:lnTo>
                        <a:pt x="10611" y="0"/>
                      </a:lnTo>
                      <a:cubicBezTo>
                        <a:pt x="6793" y="1709"/>
                        <a:pt x="3216" y="3939"/>
                        <a:pt x="1" y="6612"/>
                      </a:cubicBezTo>
                      <a:lnTo>
                        <a:pt x="10591" y="7415"/>
                      </a:lnTo>
                      <a:cubicBezTo>
                        <a:pt x="10611" y="5949"/>
                        <a:pt x="10631" y="3236"/>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a:off x="3823050" y="1721625"/>
                  <a:ext cx="356700" cy="337125"/>
                </a:xfrm>
                <a:custGeom>
                  <a:avLst/>
                  <a:gdLst/>
                  <a:ahLst/>
                  <a:cxnLst/>
                  <a:rect l="l" t="t" r="r" b="b"/>
                  <a:pathLst>
                    <a:path w="14268" h="13485" extrusionOk="0">
                      <a:moveTo>
                        <a:pt x="0" y="0"/>
                      </a:moveTo>
                      <a:lnTo>
                        <a:pt x="201" y="12660"/>
                      </a:lnTo>
                      <a:lnTo>
                        <a:pt x="11455" y="13484"/>
                      </a:lnTo>
                      <a:lnTo>
                        <a:pt x="14268" y="13484"/>
                      </a:lnTo>
                      <a:lnTo>
                        <a:pt x="11394" y="1648"/>
                      </a:lnTo>
                      <a:cubicBezTo>
                        <a:pt x="7677" y="603"/>
                        <a:pt x="3839" y="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a:off x="3612050" y="1721125"/>
                  <a:ext cx="204000" cy="316025"/>
                </a:xfrm>
                <a:custGeom>
                  <a:avLst/>
                  <a:gdLst/>
                  <a:ahLst/>
                  <a:cxnLst/>
                  <a:rect l="l" t="t" r="r" b="b"/>
                  <a:pathLst>
                    <a:path w="8160" h="12641" extrusionOk="0">
                      <a:moveTo>
                        <a:pt x="7697" y="0"/>
                      </a:moveTo>
                      <a:cubicBezTo>
                        <a:pt x="5125" y="0"/>
                        <a:pt x="2553" y="221"/>
                        <a:pt x="1" y="663"/>
                      </a:cubicBezTo>
                      <a:lnTo>
                        <a:pt x="1" y="12037"/>
                      </a:lnTo>
                      <a:lnTo>
                        <a:pt x="8159" y="12640"/>
                      </a:lnTo>
                      <a:lnTo>
                        <a:pt x="7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3359350" y="1744225"/>
                  <a:ext cx="216050" cy="274825"/>
                </a:xfrm>
                <a:custGeom>
                  <a:avLst/>
                  <a:gdLst/>
                  <a:ahLst/>
                  <a:cxnLst/>
                  <a:rect l="l" t="t" r="r" b="b"/>
                  <a:pathLst>
                    <a:path w="8642" h="10993" extrusionOk="0">
                      <a:moveTo>
                        <a:pt x="8642" y="1"/>
                      </a:moveTo>
                      <a:cubicBezTo>
                        <a:pt x="5688" y="624"/>
                        <a:pt x="2814" y="1528"/>
                        <a:pt x="61" y="2714"/>
                      </a:cubicBezTo>
                      <a:cubicBezTo>
                        <a:pt x="61" y="5909"/>
                        <a:pt x="61" y="8762"/>
                        <a:pt x="1" y="10350"/>
                      </a:cubicBezTo>
                      <a:lnTo>
                        <a:pt x="8642" y="10993"/>
                      </a:lnTo>
                      <a:lnTo>
                        <a:pt x="8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4280200" y="3217700"/>
                  <a:ext cx="422525" cy="288875"/>
                </a:xfrm>
                <a:custGeom>
                  <a:avLst/>
                  <a:gdLst/>
                  <a:ahLst/>
                  <a:cxnLst/>
                  <a:rect l="l" t="t" r="r" b="b"/>
                  <a:pathLst>
                    <a:path w="16901" h="11555" extrusionOk="0">
                      <a:moveTo>
                        <a:pt x="15936" y="0"/>
                      </a:moveTo>
                      <a:lnTo>
                        <a:pt x="1" y="1969"/>
                      </a:lnTo>
                      <a:lnTo>
                        <a:pt x="2131" y="11555"/>
                      </a:lnTo>
                      <a:lnTo>
                        <a:pt x="16901" y="10007"/>
                      </a:lnTo>
                      <a:lnTo>
                        <a:pt x="15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a:off x="4655975" y="2172250"/>
                  <a:ext cx="222075" cy="336125"/>
                </a:xfrm>
                <a:custGeom>
                  <a:avLst/>
                  <a:gdLst/>
                  <a:ahLst/>
                  <a:cxnLst/>
                  <a:rect l="l" t="t" r="r" b="b"/>
                  <a:pathLst>
                    <a:path w="8883" h="13445" extrusionOk="0">
                      <a:moveTo>
                        <a:pt x="1990" y="1"/>
                      </a:moveTo>
                      <a:lnTo>
                        <a:pt x="1" y="7154"/>
                      </a:lnTo>
                      <a:lnTo>
                        <a:pt x="564" y="12861"/>
                      </a:lnTo>
                      <a:lnTo>
                        <a:pt x="8883" y="13444"/>
                      </a:lnTo>
                      <a:cubicBezTo>
                        <a:pt x="7356" y="8601"/>
                        <a:pt x="5025" y="4060"/>
                        <a:pt x="1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4709225" y="2878575"/>
                  <a:ext cx="208025" cy="560175"/>
                </a:xfrm>
                <a:custGeom>
                  <a:avLst/>
                  <a:gdLst/>
                  <a:ahLst/>
                  <a:cxnLst/>
                  <a:rect l="l" t="t" r="r" b="b"/>
                  <a:pathLst>
                    <a:path w="8321" h="22407" extrusionOk="0">
                      <a:moveTo>
                        <a:pt x="8320" y="1"/>
                      </a:moveTo>
                      <a:lnTo>
                        <a:pt x="1" y="785"/>
                      </a:lnTo>
                      <a:lnTo>
                        <a:pt x="2091" y="22407"/>
                      </a:lnTo>
                      <a:cubicBezTo>
                        <a:pt x="5266" y="17323"/>
                        <a:pt x="7356" y="11636"/>
                        <a:pt x="8280" y="5728"/>
                      </a:cubicBezTo>
                      <a:lnTo>
                        <a:pt x="8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4673575" y="2530950"/>
                  <a:ext cx="244175" cy="343150"/>
                </a:xfrm>
                <a:custGeom>
                  <a:avLst/>
                  <a:gdLst/>
                  <a:ahLst/>
                  <a:cxnLst/>
                  <a:rect l="l" t="t" r="r" b="b"/>
                  <a:pathLst>
                    <a:path w="9767" h="13726" extrusionOk="0">
                      <a:moveTo>
                        <a:pt x="0" y="0"/>
                      </a:moveTo>
                      <a:lnTo>
                        <a:pt x="1326" y="13725"/>
                      </a:lnTo>
                      <a:lnTo>
                        <a:pt x="9726" y="12921"/>
                      </a:lnTo>
                      <a:lnTo>
                        <a:pt x="9766" y="5989"/>
                      </a:lnTo>
                      <a:cubicBezTo>
                        <a:pt x="9485" y="4180"/>
                        <a:pt x="9103" y="2372"/>
                        <a:pt x="8621" y="58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2693725" y="2039125"/>
                  <a:ext cx="564175" cy="678725"/>
                </a:xfrm>
                <a:custGeom>
                  <a:avLst/>
                  <a:gdLst/>
                  <a:ahLst/>
                  <a:cxnLst/>
                  <a:rect l="l" t="t" r="r" b="b"/>
                  <a:pathLst>
                    <a:path w="22567" h="27149" extrusionOk="0">
                      <a:moveTo>
                        <a:pt x="13062" y="0"/>
                      </a:moveTo>
                      <a:cubicBezTo>
                        <a:pt x="12238" y="784"/>
                        <a:pt x="11454" y="1608"/>
                        <a:pt x="10711" y="2452"/>
                      </a:cubicBezTo>
                      <a:lnTo>
                        <a:pt x="10711" y="12942"/>
                      </a:lnTo>
                      <a:lnTo>
                        <a:pt x="2974" y="14710"/>
                      </a:lnTo>
                      <a:cubicBezTo>
                        <a:pt x="1567" y="18005"/>
                        <a:pt x="563" y="21462"/>
                        <a:pt x="0" y="25019"/>
                      </a:cubicBezTo>
                      <a:lnTo>
                        <a:pt x="0" y="27149"/>
                      </a:lnTo>
                      <a:lnTo>
                        <a:pt x="22567" y="23029"/>
                      </a:lnTo>
                      <a:lnTo>
                        <a:pt x="21401" y="623"/>
                      </a:lnTo>
                      <a:lnTo>
                        <a:pt x="1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3292050" y="3277975"/>
                  <a:ext cx="3525" cy="8050"/>
                </a:xfrm>
                <a:custGeom>
                  <a:avLst/>
                  <a:gdLst/>
                  <a:ahLst/>
                  <a:cxnLst/>
                  <a:rect l="l" t="t" r="r" b="b"/>
                  <a:pathLst>
                    <a:path w="141" h="322" extrusionOk="0">
                      <a:moveTo>
                        <a:pt x="0" y="0"/>
                      </a:moveTo>
                      <a:lnTo>
                        <a:pt x="20" y="322"/>
                      </a:lnTo>
                      <a:lnTo>
                        <a:pt x="141" y="2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34"/>
              <p:cNvGrpSpPr/>
              <p:nvPr/>
            </p:nvGrpSpPr>
            <p:grpSpPr>
              <a:xfrm>
                <a:off x="3608337" y="1635887"/>
                <a:ext cx="1952420" cy="2380513"/>
                <a:chOff x="2963500" y="1789450"/>
                <a:chExt cx="1704575" cy="2078325"/>
              </a:xfrm>
            </p:grpSpPr>
            <p:sp>
              <p:nvSpPr>
                <p:cNvPr id="1596" name="Google Shape;1596;p34"/>
                <p:cNvSpPr/>
                <p:nvPr/>
              </p:nvSpPr>
              <p:spPr>
                <a:xfrm>
                  <a:off x="4023000" y="2537475"/>
                  <a:ext cx="594325" cy="362225"/>
                </a:xfrm>
                <a:custGeom>
                  <a:avLst/>
                  <a:gdLst/>
                  <a:ahLst/>
                  <a:cxnLst/>
                  <a:rect l="l" t="t" r="r" b="b"/>
                  <a:pathLst>
                    <a:path w="23773" h="14489" extrusionOk="0">
                      <a:moveTo>
                        <a:pt x="1327" y="1"/>
                      </a:moveTo>
                      <a:lnTo>
                        <a:pt x="0" y="3638"/>
                      </a:lnTo>
                      <a:lnTo>
                        <a:pt x="724" y="14489"/>
                      </a:lnTo>
                      <a:lnTo>
                        <a:pt x="23773" y="11756"/>
                      </a:lnTo>
                      <a:lnTo>
                        <a:pt x="22547" y="1327"/>
                      </a:lnTo>
                      <a:lnTo>
                        <a:pt x="132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4191300" y="1789450"/>
                  <a:ext cx="359725" cy="215025"/>
                </a:xfrm>
                <a:custGeom>
                  <a:avLst/>
                  <a:gdLst/>
                  <a:ahLst/>
                  <a:cxnLst/>
                  <a:rect l="l" t="t" r="r" b="b"/>
                  <a:pathLst>
                    <a:path w="14389" h="8601" extrusionOk="0">
                      <a:moveTo>
                        <a:pt x="0" y="0"/>
                      </a:moveTo>
                      <a:lnTo>
                        <a:pt x="1929" y="8139"/>
                      </a:lnTo>
                      <a:lnTo>
                        <a:pt x="14388" y="8601"/>
                      </a:lnTo>
                      <a:cubicBezTo>
                        <a:pt x="10168" y="4863"/>
                        <a:pt x="5285" y="1929"/>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2963500" y="3364375"/>
                  <a:ext cx="335100" cy="487825"/>
                </a:xfrm>
                <a:custGeom>
                  <a:avLst/>
                  <a:gdLst/>
                  <a:ahLst/>
                  <a:cxnLst/>
                  <a:rect l="l" t="t" r="r" b="b"/>
                  <a:pathLst>
                    <a:path w="13404" h="19513" extrusionOk="0">
                      <a:moveTo>
                        <a:pt x="12077" y="1"/>
                      </a:moveTo>
                      <a:lnTo>
                        <a:pt x="0" y="6431"/>
                      </a:lnTo>
                      <a:cubicBezTo>
                        <a:pt x="20" y="6572"/>
                        <a:pt x="40" y="7677"/>
                        <a:pt x="40" y="9244"/>
                      </a:cubicBezTo>
                      <a:cubicBezTo>
                        <a:pt x="3818" y="13464"/>
                        <a:pt x="8339" y="16941"/>
                        <a:pt x="13403" y="19513"/>
                      </a:cubicBezTo>
                      <a:lnTo>
                        <a:pt x="120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4082775" y="3531175"/>
                  <a:ext cx="585300" cy="336600"/>
                </a:xfrm>
                <a:custGeom>
                  <a:avLst/>
                  <a:gdLst/>
                  <a:ahLst/>
                  <a:cxnLst/>
                  <a:rect l="l" t="t" r="r" b="b"/>
                  <a:pathLst>
                    <a:path w="23412" h="13464" extrusionOk="0">
                      <a:moveTo>
                        <a:pt x="23411" y="0"/>
                      </a:moveTo>
                      <a:lnTo>
                        <a:pt x="1" y="3014"/>
                      </a:lnTo>
                      <a:lnTo>
                        <a:pt x="724" y="13464"/>
                      </a:lnTo>
                      <a:lnTo>
                        <a:pt x="9646" y="12560"/>
                      </a:lnTo>
                      <a:cubicBezTo>
                        <a:pt x="14911" y="9807"/>
                        <a:pt x="19593" y="6029"/>
                        <a:pt x="23411" y="1467"/>
                      </a:cubicBezTo>
                      <a:lnTo>
                        <a:pt x="2341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02" name="Google Shape;1602;p34"/>
          <p:cNvGrpSpPr/>
          <p:nvPr/>
        </p:nvGrpSpPr>
        <p:grpSpPr>
          <a:xfrm>
            <a:off x="534075" y="1260700"/>
            <a:ext cx="3055976" cy="856488"/>
            <a:chOff x="534075" y="1260700"/>
            <a:chExt cx="3055976" cy="856488"/>
          </a:xfrm>
        </p:grpSpPr>
        <p:grpSp>
          <p:nvGrpSpPr>
            <p:cNvPr id="1603" name="Google Shape;1603;p34"/>
            <p:cNvGrpSpPr/>
            <p:nvPr/>
          </p:nvGrpSpPr>
          <p:grpSpPr>
            <a:xfrm>
              <a:off x="534075" y="1260700"/>
              <a:ext cx="2368800" cy="856488"/>
              <a:chOff x="534075" y="1260700"/>
              <a:chExt cx="2368800" cy="856488"/>
            </a:xfrm>
          </p:grpSpPr>
          <p:sp>
            <p:nvSpPr>
              <p:cNvPr id="1604" name="Google Shape;1604;p34"/>
              <p:cNvSpPr txBox="1"/>
              <p:nvPr/>
            </p:nvSpPr>
            <p:spPr>
              <a:xfrm>
                <a:off x="534075" y="1598488"/>
                <a:ext cx="2368800" cy="51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Mercury is the closest planet to the Sun and the smallest one in the Solar System</a:t>
                </a:r>
                <a:endParaRPr sz="1200">
                  <a:solidFill>
                    <a:schemeClr val="dk1"/>
                  </a:solidFill>
                  <a:latin typeface="Fira Sans"/>
                  <a:ea typeface="Fira Sans"/>
                  <a:cs typeface="Fira Sans"/>
                  <a:sym typeface="Fira Sans"/>
                </a:endParaRPr>
              </a:p>
            </p:txBody>
          </p:sp>
          <p:sp>
            <p:nvSpPr>
              <p:cNvPr id="1605" name="Google Shape;1605;p34"/>
              <p:cNvSpPr txBox="1"/>
              <p:nvPr/>
            </p:nvSpPr>
            <p:spPr>
              <a:xfrm>
                <a:off x="534075" y="1260700"/>
                <a:ext cx="23688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Mercury</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grpSp>
        <p:sp>
          <p:nvSpPr>
            <p:cNvPr id="1606" name="Google Shape;1606;p34"/>
            <p:cNvSpPr/>
            <p:nvPr/>
          </p:nvSpPr>
          <p:spPr>
            <a:xfrm>
              <a:off x="3435851" y="1611102"/>
              <a:ext cx="154200" cy="15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34"/>
          <p:cNvGrpSpPr/>
          <p:nvPr/>
        </p:nvGrpSpPr>
        <p:grpSpPr>
          <a:xfrm>
            <a:off x="534075" y="2384811"/>
            <a:ext cx="2563750" cy="856488"/>
            <a:chOff x="534075" y="2384811"/>
            <a:chExt cx="2563750" cy="856488"/>
          </a:xfrm>
        </p:grpSpPr>
        <p:grpSp>
          <p:nvGrpSpPr>
            <p:cNvPr id="1608" name="Google Shape;1608;p34"/>
            <p:cNvGrpSpPr/>
            <p:nvPr/>
          </p:nvGrpSpPr>
          <p:grpSpPr>
            <a:xfrm>
              <a:off x="534075" y="2384811"/>
              <a:ext cx="2368800" cy="856488"/>
              <a:chOff x="534075" y="2384811"/>
              <a:chExt cx="2368800" cy="856488"/>
            </a:xfrm>
          </p:grpSpPr>
          <p:sp>
            <p:nvSpPr>
              <p:cNvPr id="1609" name="Google Shape;1609;p34"/>
              <p:cNvSpPr txBox="1"/>
              <p:nvPr/>
            </p:nvSpPr>
            <p:spPr>
              <a:xfrm>
                <a:off x="534075" y="2722599"/>
                <a:ext cx="2368800" cy="51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Neptune is the farthest planet in the Solar System. It’s the fourth-largest by diameter</a:t>
                </a:r>
                <a:endParaRPr sz="1200">
                  <a:solidFill>
                    <a:schemeClr val="dk1"/>
                  </a:solidFill>
                  <a:latin typeface="Fira Sans"/>
                  <a:ea typeface="Fira Sans"/>
                  <a:cs typeface="Fira Sans"/>
                  <a:sym typeface="Fira Sans"/>
                </a:endParaRPr>
              </a:p>
            </p:txBody>
          </p:sp>
          <p:sp>
            <p:nvSpPr>
              <p:cNvPr id="1610" name="Google Shape;1610;p34"/>
              <p:cNvSpPr txBox="1"/>
              <p:nvPr/>
            </p:nvSpPr>
            <p:spPr>
              <a:xfrm>
                <a:off x="534075" y="2384811"/>
                <a:ext cx="23688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Neptune</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grpSp>
        <p:sp>
          <p:nvSpPr>
            <p:cNvPr id="1611" name="Google Shape;1611;p34"/>
            <p:cNvSpPr/>
            <p:nvPr/>
          </p:nvSpPr>
          <p:spPr>
            <a:xfrm>
              <a:off x="2943625" y="2735494"/>
              <a:ext cx="154200" cy="15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34"/>
          <p:cNvGrpSpPr/>
          <p:nvPr/>
        </p:nvGrpSpPr>
        <p:grpSpPr>
          <a:xfrm>
            <a:off x="534075" y="3507848"/>
            <a:ext cx="3055976" cy="856488"/>
            <a:chOff x="534075" y="3507848"/>
            <a:chExt cx="3055976" cy="856488"/>
          </a:xfrm>
        </p:grpSpPr>
        <p:grpSp>
          <p:nvGrpSpPr>
            <p:cNvPr id="1613" name="Google Shape;1613;p34"/>
            <p:cNvGrpSpPr/>
            <p:nvPr/>
          </p:nvGrpSpPr>
          <p:grpSpPr>
            <a:xfrm>
              <a:off x="534075" y="3507848"/>
              <a:ext cx="2368800" cy="856488"/>
              <a:chOff x="534075" y="3507848"/>
              <a:chExt cx="2368800" cy="856488"/>
            </a:xfrm>
          </p:grpSpPr>
          <p:sp>
            <p:nvSpPr>
              <p:cNvPr id="1614" name="Google Shape;1614;p34"/>
              <p:cNvSpPr txBox="1"/>
              <p:nvPr/>
            </p:nvSpPr>
            <p:spPr>
              <a:xfrm>
                <a:off x="534075" y="3845637"/>
                <a:ext cx="2368800" cy="51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Jupiter is a gas giant and the biggest planet in the entire Solar System</a:t>
                </a:r>
                <a:endParaRPr sz="1200">
                  <a:solidFill>
                    <a:schemeClr val="dk1"/>
                  </a:solidFill>
                  <a:latin typeface="Fira Sans"/>
                  <a:ea typeface="Fira Sans"/>
                  <a:cs typeface="Fira Sans"/>
                  <a:sym typeface="Fira Sans"/>
                </a:endParaRPr>
              </a:p>
            </p:txBody>
          </p:sp>
          <p:sp>
            <p:nvSpPr>
              <p:cNvPr id="1615" name="Google Shape;1615;p34"/>
              <p:cNvSpPr txBox="1"/>
              <p:nvPr/>
            </p:nvSpPr>
            <p:spPr>
              <a:xfrm>
                <a:off x="534075" y="3507848"/>
                <a:ext cx="23688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Jupiter</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sp>
          <p:nvSpPr>
            <p:cNvPr id="1616" name="Google Shape;1616;p34"/>
            <p:cNvSpPr/>
            <p:nvPr/>
          </p:nvSpPr>
          <p:spPr>
            <a:xfrm>
              <a:off x="3435851" y="3860797"/>
              <a:ext cx="154200" cy="1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34"/>
          <p:cNvGrpSpPr/>
          <p:nvPr/>
        </p:nvGrpSpPr>
        <p:grpSpPr>
          <a:xfrm>
            <a:off x="5555712" y="1260700"/>
            <a:ext cx="3054899" cy="856488"/>
            <a:chOff x="5555712" y="1260700"/>
            <a:chExt cx="3054899" cy="856488"/>
          </a:xfrm>
        </p:grpSpPr>
        <p:grpSp>
          <p:nvGrpSpPr>
            <p:cNvPr id="1618" name="Google Shape;1618;p34"/>
            <p:cNvGrpSpPr/>
            <p:nvPr/>
          </p:nvGrpSpPr>
          <p:grpSpPr>
            <a:xfrm>
              <a:off x="6241811" y="1260700"/>
              <a:ext cx="2368800" cy="856488"/>
              <a:chOff x="6241811" y="1260700"/>
              <a:chExt cx="2368800" cy="856488"/>
            </a:xfrm>
          </p:grpSpPr>
          <p:sp>
            <p:nvSpPr>
              <p:cNvPr id="1619" name="Google Shape;1619;p34"/>
              <p:cNvSpPr txBox="1"/>
              <p:nvPr/>
            </p:nvSpPr>
            <p:spPr>
              <a:xfrm>
                <a:off x="6241811" y="1598488"/>
                <a:ext cx="2368800" cy="51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Fira Sans"/>
                    <a:ea typeface="Fira Sans"/>
                    <a:cs typeface="Fira Sans"/>
                    <a:sym typeface="Fira Sans"/>
                  </a:rPr>
                  <a:t>Despite being red, Mars is a cold place. The planet is full of iron oxide dust</a:t>
                </a:r>
                <a:endParaRPr sz="1200">
                  <a:solidFill>
                    <a:schemeClr val="dk1"/>
                  </a:solidFill>
                  <a:latin typeface="Fira Sans"/>
                  <a:ea typeface="Fira Sans"/>
                  <a:cs typeface="Fira Sans"/>
                  <a:sym typeface="Fira Sans"/>
                </a:endParaRPr>
              </a:p>
            </p:txBody>
          </p:sp>
          <p:sp>
            <p:nvSpPr>
              <p:cNvPr id="1620" name="Google Shape;1620;p34"/>
              <p:cNvSpPr txBox="1"/>
              <p:nvPr/>
            </p:nvSpPr>
            <p:spPr>
              <a:xfrm>
                <a:off x="6241811" y="1260700"/>
                <a:ext cx="23688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Mars</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grpSp>
        <p:sp>
          <p:nvSpPr>
            <p:cNvPr id="1621" name="Google Shape;1621;p34"/>
            <p:cNvSpPr/>
            <p:nvPr/>
          </p:nvSpPr>
          <p:spPr>
            <a:xfrm flipH="1">
              <a:off x="5555712" y="1611356"/>
              <a:ext cx="154200" cy="15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34"/>
          <p:cNvGrpSpPr/>
          <p:nvPr/>
        </p:nvGrpSpPr>
        <p:grpSpPr>
          <a:xfrm>
            <a:off x="6046850" y="2384811"/>
            <a:ext cx="2563761" cy="856488"/>
            <a:chOff x="6046850" y="2384811"/>
            <a:chExt cx="2563761" cy="856488"/>
          </a:xfrm>
        </p:grpSpPr>
        <p:grpSp>
          <p:nvGrpSpPr>
            <p:cNvPr id="1623" name="Google Shape;1623;p34"/>
            <p:cNvGrpSpPr/>
            <p:nvPr/>
          </p:nvGrpSpPr>
          <p:grpSpPr>
            <a:xfrm>
              <a:off x="6241811" y="2384811"/>
              <a:ext cx="2368800" cy="856488"/>
              <a:chOff x="6241811" y="2384811"/>
              <a:chExt cx="2368800" cy="856488"/>
            </a:xfrm>
          </p:grpSpPr>
          <p:sp>
            <p:nvSpPr>
              <p:cNvPr id="1624" name="Google Shape;1624;p34"/>
              <p:cNvSpPr txBox="1"/>
              <p:nvPr/>
            </p:nvSpPr>
            <p:spPr>
              <a:xfrm>
                <a:off x="6241811" y="2722599"/>
                <a:ext cx="2368800" cy="51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Fira Sans"/>
                    <a:ea typeface="Fira Sans"/>
                    <a:cs typeface="Fira Sans"/>
                    <a:sym typeface="Fira Sans"/>
                  </a:rPr>
                  <a:t>Saturn is the ringed one. It’s a gas giant, composed mostly of hydrogen and helium</a:t>
                </a:r>
                <a:endParaRPr sz="1200">
                  <a:solidFill>
                    <a:schemeClr val="dk1"/>
                  </a:solidFill>
                  <a:latin typeface="Fira Sans"/>
                  <a:ea typeface="Fira Sans"/>
                  <a:cs typeface="Fira Sans"/>
                  <a:sym typeface="Fira Sans"/>
                </a:endParaRPr>
              </a:p>
            </p:txBody>
          </p:sp>
          <p:sp>
            <p:nvSpPr>
              <p:cNvPr id="1625" name="Google Shape;1625;p34"/>
              <p:cNvSpPr txBox="1"/>
              <p:nvPr/>
            </p:nvSpPr>
            <p:spPr>
              <a:xfrm>
                <a:off x="6241811" y="2384811"/>
                <a:ext cx="23688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5"/>
                    </a:solidFill>
                    <a:latin typeface="Fira Sans Extra Condensed Medium"/>
                    <a:ea typeface="Fira Sans Extra Condensed Medium"/>
                    <a:cs typeface="Fira Sans Extra Condensed Medium"/>
                    <a:sym typeface="Fira Sans Extra Condensed Medium"/>
                  </a:rPr>
                  <a:t>Saturn</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grpSp>
        <p:sp>
          <p:nvSpPr>
            <p:cNvPr id="1626" name="Google Shape;1626;p34"/>
            <p:cNvSpPr/>
            <p:nvPr/>
          </p:nvSpPr>
          <p:spPr>
            <a:xfrm flipH="1">
              <a:off x="6046850" y="2735494"/>
              <a:ext cx="154200" cy="15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34"/>
          <p:cNvGrpSpPr/>
          <p:nvPr/>
        </p:nvGrpSpPr>
        <p:grpSpPr>
          <a:xfrm>
            <a:off x="5555712" y="3507848"/>
            <a:ext cx="3054899" cy="856488"/>
            <a:chOff x="5555712" y="3507848"/>
            <a:chExt cx="3054899" cy="856488"/>
          </a:xfrm>
        </p:grpSpPr>
        <p:grpSp>
          <p:nvGrpSpPr>
            <p:cNvPr id="1628" name="Google Shape;1628;p34"/>
            <p:cNvGrpSpPr/>
            <p:nvPr/>
          </p:nvGrpSpPr>
          <p:grpSpPr>
            <a:xfrm>
              <a:off x="6241811" y="3507848"/>
              <a:ext cx="2368800" cy="856488"/>
              <a:chOff x="6241811" y="3507848"/>
              <a:chExt cx="2368800" cy="856488"/>
            </a:xfrm>
          </p:grpSpPr>
          <p:sp>
            <p:nvSpPr>
              <p:cNvPr id="1629" name="Google Shape;1629;p34"/>
              <p:cNvSpPr txBox="1"/>
              <p:nvPr/>
            </p:nvSpPr>
            <p:spPr>
              <a:xfrm>
                <a:off x="6241811" y="3845637"/>
                <a:ext cx="2368800" cy="51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Fira Sans"/>
                    <a:ea typeface="Fira Sans"/>
                    <a:cs typeface="Fira Sans"/>
                    <a:sym typeface="Fira Sans"/>
                  </a:rPr>
                  <a:t>Venus has a beautiful name and is the second planet from the Sun. It’s terribly hot</a:t>
                </a:r>
                <a:endParaRPr sz="1200">
                  <a:solidFill>
                    <a:schemeClr val="dk1"/>
                  </a:solidFill>
                  <a:latin typeface="Fira Sans"/>
                  <a:ea typeface="Fira Sans"/>
                  <a:cs typeface="Fira Sans"/>
                  <a:sym typeface="Fira Sans"/>
                </a:endParaRPr>
              </a:p>
            </p:txBody>
          </p:sp>
          <p:sp>
            <p:nvSpPr>
              <p:cNvPr id="1630" name="Google Shape;1630;p34"/>
              <p:cNvSpPr txBox="1"/>
              <p:nvPr/>
            </p:nvSpPr>
            <p:spPr>
              <a:xfrm>
                <a:off x="6241811" y="3507848"/>
                <a:ext cx="23688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6"/>
                    </a:solidFill>
                    <a:latin typeface="Fira Sans Extra Condensed Medium"/>
                    <a:ea typeface="Fira Sans Extra Condensed Medium"/>
                    <a:cs typeface="Fira Sans Extra Condensed Medium"/>
                    <a:sym typeface="Fira Sans Extra Condensed Medium"/>
                  </a:rPr>
                  <a:t>Venus</a:t>
                </a:r>
                <a:endParaRPr sz="2000">
                  <a:solidFill>
                    <a:schemeClr val="accent6"/>
                  </a:solidFill>
                  <a:latin typeface="Fira Sans Extra Condensed Medium"/>
                  <a:ea typeface="Fira Sans Extra Condensed Medium"/>
                  <a:cs typeface="Fira Sans Extra Condensed Medium"/>
                  <a:sym typeface="Fira Sans Extra Condensed Medium"/>
                </a:endParaRPr>
              </a:p>
            </p:txBody>
          </p:sp>
        </p:grpSp>
        <p:sp>
          <p:nvSpPr>
            <p:cNvPr id="1631" name="Google Shape;1631;p34"/>
            <p:cNvSpPr/>
            <p:nvPr/>
          </p:nvSpPr>
          <p:spPr>
            <a:xfrm flipH="1">
              <a:off x="5555712" y="3860797"/>
              <a:ext cx="154200" cy="154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 name="Graphic 71" descr="Sun with solid fill">
            <a:extLst>
              <a:ext uri="{FF2B5EF4-FFF2-40B4-BE49-F238E27FC236}">
                <a16:creationId xmlns:a16="http://schemas.microsoft.com/office/drawing/2014/main" id="{41B5EB8A-0345-448C-95CB-B40F1DDF43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8089" y="1950876"/>
            <a:ext cx="1675637" cy="16756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51"/>
        <p:cNvGrpSpPr/>
        <p:nvPr/>
      </p:nvGrpSpPr>
      <p:grpSpPr>
        <a:xfrm>
          <a:off x="0" y="0"/>
          <a:ext cx="0" cy="0"/>
          <a:chOff x="0" y="0"/>
          <a:chExt cx="0" cy="0"/>
        </a:xfrm>
      </p:grpSpPr>
      <p:sp>
        <p:nvSpPr>
          <p:cNvPr id="2452" name="Google Shape;2452;p4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2453" name="Google Shape;2453;p4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2454" name="Google Shape;2454;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58"/>
        <p:cNvGrpSpPr/>
        <p:nvPr/>
      </p:nvGrpSpPr>
      <p:grpSpPr>
        <a:xfrm>
          <a:off x="0" y="0"/>
          <a:ext cx="0" cy="0"/>
          <a:chOff x="0" y="0"/>
          <a:chExt cx="0" cy="0"/>
        </a:xfrm>
      </p:grpSpPr>
      <p:sp>
        <p:nvSpPr>
          <p:cNvPr id="2459" name="Google Shape;2459;p4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460" name="Google Shape;2460;p4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2461" name="Google Shape;2461;p4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65"/>
        <p:cNvGrpSpPr/>
        <p:nvPr/>
      </p:nvGrpSpPr>
      <p:grpSpPr>
        <a:xfrm>
          <a:off x="0" y="0"/>
          <a:ext cx="0" cy="0"/>
          <a:chOff x="0" y="0"/>
          <a:chExt cx="0" cy="0"/>
        </a:xfrm>
      </p:grpSpPr>
      <p:sp>
        <p:nvSpPr>
          <p:cNvPr id="2466" name="Google Shape;2466;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2467" name="Google Shape;2467;p48"/>
          <p:cNvSpPr txBox="1">
            <a:spLocks noGrp="1"/>
          </p:cNvSpPr>
          <p:nvPr>
            <p:ph type="body" idx="4294967295"/>
          </p:nvPr>
        </p:nvSpPr>
        <p:spPr>
          <a:xfrm>
            <a:off x="715075" y="1275800"/>
            <a:ext cx="7079400" cy="318300"/>
          </a:xfrm>
          <a:prstGeom prst="rect">
            <a:avLst/>
          </a:prstGeom>
          <a:solidFill>
            <a:srgbClr val="0E2A47"/>
          </a:solidFill>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2468" name="Google Shape;2468;p48"/>
          <p:cNvSpPr txBox="1"/>
          <p:nvPr/>
        </p:nvSpPr>
        <p:spPr>
          <a:xfrm>
            <a:off x="715075" y="1640334"/>
            <a:ext cx="5571300" cy="2931900"/>
          </a:xfrm>
          <a:prstGeom prst="rect">
            <a:avLst/>
          </a:prstGeom>
          <a:solidFill>
            <a:srgbClr val="0E2A47"/>
          </a:solid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2469" name="Google Shape;2469;p48"/>
          <p:cNvGrpSpPr/>
          <p:nvPr/>
        </p:nvGrpSpPr>
        <p:grpSpPr>
          <a:xfrm>
            <a:off x="6874322" y="1724357"/>
            <a:ext cx="1446116" cy="2863897"/>
            <a:chOff x="6529419" y="1724307"/>
            <a:chExt cx="1480463" cy="2931917"/>
          </a:xfrm>
        </p:grpSpPr>
        <p:grpSp>
          <p:nvGrpSpPr>
            <p:cNvPr id="2470" name="Google Shape;2470;p48"/>
            <p:cNvGrpSpPr/>
            <p:nvPr/>
          </p:nvGrpSpPr>
          <p:grpSpPr>
            <a:xfrm>
              <a:off x="6556827" y="1724307"/>
              <a:ext cx="956596" cy="944294"/>
              <a:chOff x="3800349" y="1238762"/>
              <a:chExt cx="1098904" cy="1084772"/>
            </a:xfrm>
          </p:grpSpPr>
          <p:grpSp>
            <p:nvGrpSpPr>
              <p:cNvPr id="2471" name="Google Shape;2471;p48"/>
              <p:cNvGrpSpPr/>
              <p:nvPr/>
            </p:nvGrpSpPr>
            <p:grpSpPr>
              <a:xfrm>
                <a:off x="3800349" y="1238762"/>
                <a:ext cx="1098904" cy="1084772"/>
                <a:chOff x="3800349" y="1238762"/>
                <a:chExt cx="1098904" cy="1084772"/>
              </a:xfrm>
            </p:grpSpPr>
            <p:sp>
              <p:nvSpPr>
                <p:cNvPr id="2472" name="Google Shape;2472;p48"/>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4" name="Google Shape;2474;p48"/>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48"/>
            <p:cNvGrpSpPr/>
            <p:nvPr/>
          </p:nvGrpSpPr>
          <p:grpSpPr>
            <a:xfrm>
              <a:off x="7053286" y="2227254"/>
              <a:ext cx="956596" cy="944252"/>
              <a:chOff x="4370663" y="1816530"/>
              <a:chExt cx="1098904" cy="1084724"/>
            </a:xfrm>
          </p:grpSpPr>
          <p:grpSp>
            <p:nvGrpSpPr>
              <p:cNvPr id="2476" name="Google Shape;2476;p48"/>
              <p:cNvGrpSpPr/>
              <p:nvPr/>
            </p:nvGrpSpPr>
            <p:grpSpPr>
              <a:xfrm>
                <a:off x="4370663" y="1816530"/>
                <a:ext cx="1098904" cy="1084724"/>
                <a:chOff x="4370663" y="1816530"/>
                <a:chExt cx="1098904" cy="1084724"/>
              </a:xfrm>
            </p:grpSpPr>
            <p:sp>
              <p:nvSpPr>
                <p:cNvPr id="2477" name="Google Shape;2477;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2479;p48"/>
              <p:cNvGrpSpPr/>
              <p:nvPr/>
            </p:nvGrpSpPr>
            <p:grpSpPr>
              <a:xfrm>
                <a:off x="4732628" y="2171596"/>
                <a:ext cx="374986" cy="374572"/>
                <a:chOff x="3303268" y="3817349"/>
                <a:chExt cx="346056" cy="345674"/>
              </a:xfrm>
            </p:grpSpPr>
            <p:sp>
              <p:nvSpPr>
                <p:cNvPr id="2480" name="Google Shape;2480;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4" name="Google Shape;2484;p48"/>
            <p:cNvGrpSpPr/>
            <p:nvPr/>
          </p:nvGrpSpPr>
          <p:grpSpPr>
            <a:xfrm>
              <a:off x="6547098" y="2715744"/>
              <a:ext cx="956596" cy="944315"/>
              <a:chOff x="3789173" y="2377690"/>
              <a:chExt cx="1098904" cy="1084796"/>
            </a:xfrm>
          </p:grpSpPr>
          <p:grpSp>
            <p:nvGrpSpPr>
              <p:cNvPr id="2485" name="Google Shape;2485;p48"/>
              <p:cNvGrpSpPr/>
              <p:nvPr/>
            </p:nvGrpSpPr>
            <p:grpSpPr>
              <a:xfrm>
                <a:off x="3789173" y="2377690"/>
                <a:ext cx="1098904" cy="1084796"/>
                <a:chOff x="3789173" y="2377690"/>
                <a:chExt cx="1098904" cy="1084796"/>
              </a:xfrm>
            </p:grpSpPr>
            <p:sp>
              <p:nvSpPr>
                <p:cNvPr id="2486" name="Google Shape;2486;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8" name="Google Shape;2488;p48"/>
              <p:cNvGrpSpPr/>
              <p:nvPr/>
            </p:nvGrpSpPr>
            <p:grpSpPr>
              <a:xfrm>
                <a:off x="4151137" y="2732796"/>
                <a:ext cx="374986" cy="374572"/>
                <a:chOff x="3752358" y="3817349"/>
                <a:chExt cx="346056" cy="345674"/>
              </a:xfrm>
            </p:grpSpPr>
            <p:sp>
              <p:nvSpPr>
                <p:cNvPr id="2489" name="Google Shape;2489;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3" name="Google Shape;2493;p48"/>
            <p:cNvGrpSpPr/>
            <p:nvPr/>
          </p:nvGrpSpPr>
          <p:grpSpPr>
            <a:xfrm>
              <a:off x="7034853" y="3222917"/>
              <a:ext cx="956596" cy="944252"/>
              <a:chOff x="4349489" y="2960313"/>
              <a:chExt cx="1098904" cy="1084724"/>
            </a:xfrm>
          </p:grpSpPr>
          <p:grpSp>
            <p:nvGrpSpPr>
              <p:cNvPr id="2494" name="Google Shape;2494;p48"/>
              <p:cNvGrpSpPr/>
              <p:nvPr/>
            </p:nvGrpSpPr>
            <p:grpSpPr>
              <a:xfrm>
                <a:off x="4349489" y="2960313"/>
                <a:ext cx="1098904" cy="1084724"/>
                <a:chOff x="4349489" y="2960313"/>
                <a:chExt cx="1098904" cy="1084724"/>
              </a:xfrm>
            </p:grpSpPr>
            <p:sp>
              <p:nvSpPr>
                <p:cNvPr id="2495" name="Google Shape;2495;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48"/>
              <p:cNvGrpSpPr/>
              <p:nvPr/>
            </p:nvGrpSpPr>
            <p:grpSpPr>
              <a:xfrm>
                <a:off x="4732657" y="3315384"/>
                <a:ext cx="374952" cy="374572"/>
                <a:chOff x="4201447" y="3817349"/>
                <a:chExt cx="346024" cy="345674"/>
              </a:xfrm>
            </p:grpSpPr>
            <p:sp>
              <p:nvSpPr>
                <p:cNvPr id="2498" name="Google Shape;2498;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0" name="Google Shape;2500;p48"/>
            <p:cNvGrpSpPr/>
            <p:nvPr/>
          </p:nvGrpSpPr>
          <p:grpSpPr>
            <a:xfrm>
              <a:off x="6529419" y="3711909"/>
              <a:ext cx="956596" cy="944315"/>
              <a:chOff x="3768864" y="3522050"/>
              <a:chExt cx="1098904" cy="1084796"/>
            </a:xfrm>
          </p:grpSpPr>
          <p:grpSp>
            <p:nvGrpSpPr>
              <p:cNvPr id="2501" name="Google Shape;2501;p48"/>
              <p:cNvGrpSpPr/>
              <p:nvPr/>
            </p:nvGrpSpPr>
            <p:grpSpPr>
              <a:xfrm>
                <a:off x="3768864" y="3522050"/>
                <a:ext cx="1098904" cy="1084796"/>
                <a:chOff x="3768864" y="3522050"/>
                <a:chExt cx="1098904" cy="1084796"/>
              </a:xfrm>
            </p:grpSpPr>
            <p:sp>
              <p:nvSpPr>
                <p:cNvPr id="2502" name="Google Shape;2502;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48"/>
              <p:cNvGrpSpPr/>
              <p:nvPr/>
            </p:nvGrpSpPr>
            <p:grpSpPr>
              <a:xfrm>
                <a:off x="4139616" y="3871555"/>
                <a:ext cx="357419" cy="357005"/>
                <a:chOff x="7482229" y="3351230"/>
                <a:chExt cx="357419" cy="357005"/>
              </a:xfrm>
            </p:grpSpPr>
            <p:sp>
              <p:nvSpPr>
                <p:cNvPr id="2505" name="Google Shape;2505;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grpSp>
        <p:nvGrpSpPr>
          <p:cNvPr id="1636" name="Google Shape;1636;p35"/>
          <p:cNvGrpSpPr/>
          <p:nvPr/>
        </p:nvGrpSpPr>
        <p:grpSpPr>
          <a:xfrm>
            <a:off x="3643405" y="1102878"/>
            <a:ext cx="1857647" cy="3629156"/>
            <a:chOff x="3643405" y="1102878"/>
            <a:chExt cx="1857647" cy="3629156"/>
          </a:xfrm>
        </p:grpSpPr>
        <p:sp>
          <p:nvSpPr>
            <p:cNvPr id="1638" name="Google Shape;1638;p35"/>
            <p:cNvSpPr/>
            <p:nvPr/>
          </p:nvSpPr>
          <p:spPr>
            <a:xfrm>
              <a:off x="4570889" y="1343509"/>
              <a:ext cx="843900" cy="14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3726965" y="2842076"/>
              <a:ext cx="843900" cy="14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4570889" y="2842076"/>
              <a:ext cx="843900" cy="149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35"/>
            <p:cNvGrpSpPr/>
            <p:nvPr/>
          </p:nvGrpSpPr>
          <p:grpSpPr>
            <a:xfrm>
              <a:off x="3643405" y="1102878"/>
              <a:ext cx="1857647" cy="3629156"/>
              <a:chOff x="778675" y="1383025"/>
              <a:chExt cx="1127350" cy="2202425"/>
            </a:xfrm>
          </p:grpSpPr>
          <p:sp>
            <p:nvSpPr>
              <p:cNvPr id="1642" name="Google Shape;1642;p35"/>
              <p:cNvSpPr/>
              <p:nvPr/>
            </p:nvSpPr>
            <p:spPr>
              <a:xfrm>
                <a:off x="778675" y="1383025"/>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1234325" y="3374425"/>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44" name="Google Shape;1644;p35"/>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grpSp>
        <p:nvGrpSpPr>
          <p:cNvPr id="1645" name="Google Shape;1645;p35"/>
          <p:cNvGrpSpPr/>
          <p:nvPr/>
        </p:nvGrpSpPr>
        <p:grpSpPr>
          <a:xfrm>
            <a:off x="457188" y="1624511"/>
            <a:ext cx="2230500" cy="936316"/>
            <a:chOff x="457188" y="1624511"/>
            <a:chExt cx="2230500" cy="936316"/>
          </a:xfrm>
        </p:grpSpPr>
        <p:sp>
          <p:nvSpPr>
            <p:cNvPr id="1646" name="Google Shape;1646;p35"/>
            <p:cNvSpPr txBox="1"/>
            <p:nvPr/>
          </p:nvSpPr>
          <p:spPr>
            <a:xfrm>
              <a:off x="457188" y="1883127"/>
              <a:ext cx="2230500" cy="6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dk1"/>
                  </a:solidFill>
                  <a:latin typeface="Fira Sans"/>
                  <a:ea typeface="Fira Sans"/>
                  <a:cs typeface="Fira Sans"/>
                  <a:sym typeface="Fira Sans"/>
                </a:rPr>
                <a:t>Weather station with environmental sensors</a:t>
              </a:r>
            </a:p>
          </p:txBody>
        </p:sp>
        <p:sp>
          <p:nvSpPr>
            <p:cNvPr id="1647" name="Google Shape;1647;p35"/>
            <p:cNvSpPr txBox="1"/>
            <p:nvPr/>
          </p:nvSpPr>
          <p:spPr>
            <a:xfrm>
              <a:off x="457188" y="1624511"/>
              <a:ext cx="2230500" cy="41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Sensors</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1648" name="Google Shape;1648;p35"/>
          <p:cNvGrpSpPr/>
          <p:nvPr/>
        </p:nvGrpSpPr>
        <p:grpSpPr>
          <a:xfrm>
            <a:off x="4626969" y="3123087"/>
            <a:ext cx="4060288" cy="963233"/>
            <a:chOff x="4626969" y="3123087"/>
            <a:chExt cx="4060288" cy="963233"/>
          </a:xfrm>
        </p:grpSpPr>
        <p:grpSp>
          <p:nvGrpSpPr>
            <p:cNvPr id="1649" name="Google Shape;1649;p35"/>
            <p:cNvGrpSpPr/>
            <p:nvPr/>
          </p:nvGrpSpPr>
          <p:grpSpPr>
            <a:xfrm>
              <a:off x="6456594" y="3123087"/>
              <a:ext cx="2230663" cy="936316"/>
              <a:chOff x="6456594" y="3123087"/>
              <a:chExt cx="2230663" cy="936316"/>
            </a:xfrm>
          </p:grpSpPr>
          <p:sp>
            <p:nvSpPr>
              <p:cNvPr id="1650" name="Google Shape;1650;p35"/>
              <p:cNvSpPr txBox="1"/>
              <p:nvPr/>
            </p:nvSpPr>
            <p:spPr>
              <a:xfrm>
                <a:off x="6456594" y="3381703"/>
                <a:ext cx="2230500" cy="6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solidFill>
                      <a:schemeClr val="dk1"/>
                    </a:solidFill>
                    <a:latin typeface="Fira Sans"/>
                    <a:ea typeface="Fira Sans"/>
                    <a:cs typeface="Fira Sans"/>
                    <a:sym typeface="Fira Sans"/>
                  </a:rPr>
                  <a:t>Change for which location you see the forecast</a:t>
                </a:r>
              </a:p>
            </p:txBody>
          </p:sp>
          <p:sp>
            <p:nvSpPr>
              <p:cNvPr id="1651" name="Google Shape;1651;p35"/>
              <p:cNvSpPr txBox="1"/>
              <p:nvPr/>
            </p:nvSpPr>
            <p:spPr>
              <a:xfrm>
                <a:off x="6456757" y="3123087"/>
                <a:ext cx="2230500" cy="41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5"/>
                    </a:solidFill>
                    <a:latin typeface="Fira Sans Extra Condensed Medium"/>
                    <a:ea typeface="Fira Sans Extra Condensed Medium"/>
                    <a:cs typeface="Fira Sans Extra Condensed Medium"/>
                    <a:sym typeface="Fira Sans Extra Condensed Medium"/>
                  </a:rPr>
                  <a:t>Location</a:t>
                </a:r>
                <a:endParaRPr sz="2000" dirty="0">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1652" name="Google Shape;1652;p35"/>
            <p:cNvGrpSpPr/>
            <p:nvPr/>
          </p:nvGrpSpPr>
          <p:grpSpPr>
            <a:xfrm>
              <a:off x="4626969" y="3527870"/>
              <a:ext cx="1735812" cy="558450"/>
              <a:chOff x="4626969" y="3527870"/>
              <a:chExt cx="1735812" cy="558450"/>
            </a:xfrm>
          </p:grpSpPr>
          <p:cxnSp>
            <p:nvCxnSpPr>
              <p:cNvPr id="1653" name="Google Shape;1653;p35"/>
              <p:cNvCxnSpPr>
                <a:stCxn id="1654" idx="6"/>
              </p:cNvCxnSpPr>
              <p:nvPr/>
            </p:nvCxnSpPr>
            <p:spPr>
              <a:xfrm rot="10800000">
                <a:off x="5416281" y="3591320"/>
                <a:ext cx="819600" cy="0"/>
              </a:xfrm>
              <a:prstGeom prst="straightConnector1">
                <a:avLst/>
              </a:prstGeom>
              <a:noFill/>
              <a:ln w="9525" cap="flat" cmpd="sng">
                <a:solidFill>
                  <a:schemeClr val="accent6"/>
                </a:solidFill>
                <a:prstDash val="dash"/>
                <a:round/>
                <a:headEnd type="none" w="med" len="med"/>
                <a:tailEnd type="none" w="med" len="med"/>
              </a:ln>
            </p:spPr>
          </p:cxnSp>
          <p:sp>
            <p:nvSpPr>
              <p:cNvPr id="1654" name="Google Shape;1654;p35"/>
              <p:cNvSpPr/>
              <p:nvPr/>
            </p:nvSpPr>
            <p:spPr>
              <a:xfrm flipH="1">
                <a:off x="6235881" y="3527870"/>
                <a:ext cx="126900" cy="12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txBox="1"/>
              <p:nvPr/>
            </p:nvSpPr>
            <p:spPr>
              <a:xfrm>
                <a:off x="4626969" y="3645620"/>
                <a:ext cx="733200" cy="440700"/>
              </a:xfrm>
              <a:prstGeom prst="rect">
                <a:avLst/>
              </a:prstGeom>
              <a:noFill/>
              <a:ln>
                <a:noFill/>
              </a:ln>
            </p:spPr>
            <p:txBody>
              <a:bodyPr spcFirstLastPara="1" wrap="square" lIns="91425" tIns="91425" rIns="91425" bIns="91425" anchor="ctr" anchorCtr="0">
                <a:noAutofit/>
              </a:bodyPr>
              <a:lstStyle/>
              <a:p>
                <a:pPr algn="ctr"/>
                <a:r>
                  <a:rPr lang="fi-FI" sz="1200" dirty="0">
                    <a:solidFill>
                      <a:schemeClr val="dk1"/>
                    </a:solidFill>
                    <a:latin typeface="Fira Sans Extra Condensed Medium"/>
                    <a:ea typeface="Fira Sans Extra Condensed Medium"/>
                    <a:cs typeface="Fira Sans Extra Condensed Medium"/>
                    <a:sym typeface="Fira Sans Extra Condensed Medium"/>
                  </a:rPr>
                  <a:t>2 </a:t>
                </a:r>
                <a:r>
                  <a:rPr lang="en-GB" sz="1800" dirty="0">
                    <a:latin typeface="Symbol" panose="05050102010706020507" pitchFamily="18" charset="2"/>
                  </a:rPr>
                  <a:t>°</a:t>
                </a:r>
                <a:r>
                  <a:rPr lang="fi-FI" sz="1200" dirty="0">
                    <a:solidFill>
                      <a:schemeClr val="dk1"/>
                    </a:solidFill>
                    <a:latin typeface="Fira Sans Extra Condensed Medium"/>
                    <a:ea typeface="Fira Sans Extra Condensed Medium"/>
                    <a:cs typeface="Fira Sans Extra Condensed Medium"/>
                    <a:sym typeface="Fira Sans Extra Condensed Medium"/>
                  </a:rPr>
                  <a:t>C</a:t>
                </a:r>
                <a:endParaRPr sz="1200" dirty="0">
                  <a:solidFill>
                    <a:schemeClr val="dk1"/>
                  </a:solidFill>
                  <a:latin typeface="Fira Sans Extra Condensed Medium"/>
                  <a:ea typeface="Fira Sans Extra Condensed Medium"/>
                  <a:cs typeface="Fira Sans Extra Condensed Medium"/>
                  <a:sym typeface="Fira Sans Extra Condensed Medium"/>
                </a:endParaRPr>
              </a:p>
            </p:txBody>
          </p:sp>
        </p:grpSp>
      </p:grpSp>
      <p:grpSp>
        <p:nvGrpSpPr>
          <p:cNvPr id="1659" name="Google Shape;1659;p35"/>
          <p:cNvGrpSpPr/>
          <p:nvPr/>
        </p:nvGrpSpPr>
        <p:grpSpPr>
          <a:xfrm>
            <a:off x="2787206" y="1930269"/>
            <a:ext cx="1728320" cy="672078"/>
            <a:chOff x="2787206" y="1930269"/>
            <a:chExt cx="1728320" cy="672078"/>
          </a:xfrm>
        </p:grpSpPr>
        <p:cxnSp>
          <p:nvCxnSpPr>
            <p:cNvPr id="1660" name="Google Shape;1660;p35"/>
            <p:cNvCxnSpPr>
              <a:cxnSpLocks/>
              <a:stCxn id="1661" idx="6"/>
            </p:cNvCxnSpPr>
            <p:nvPr/>
          </p:nvCxnSpPr>
          <p:spPr>
            <a:xfrm>
              <a:off x="2914106" y="2092745"/>
              <a:ext cx="819600" cy="0"/>
            </a:xfrm>
            <a:prstGeom prst="straightConnector1">
              <a:avLst/>
            </a:prstGeom>
            <a:noFill/>
            <a:ln w="9525" cap="flat" cmpd="sng">
              <a:solidFill>
                <a:schemeClr val="accent6"/>
              </a:solidFill>
              <a:prstDash val="dash"/>
              <a:round/>
              <a:headEnd type="none" w="med" len="med"/>
              <a:tailEnd type="none" w="med" len="med"/>
            </a:ln>
          </p:spPr>
        </p:cxnSp>
        <p:sp>
          <p:nvSpPr>
            <p:cNvPr id="1661" name="Google Shape;1661;p35"/>
            <p:cNvSpPr/>
            <p:nvPr/>
          </p:nvSpPr>
          <p:spPr>
            <a:xfrm>
              <a:off x="2787206" y="2029295"/>
              <a:ext cx="126900" cy="12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2" name="Google Shape;1662;p35"/>
            <p:cNvGrpSpPr/>
            <p:nvPr/>
          </p:nvGrpSpPr>
          <p:grpSpPr>
            <a:xfrm>
              <a:off x="3866189" y="1930269"/>
              <a:ext cx="507454" cy="166620"/>
              <a:chOff x="2525178" y="4104256"/>
              <a:chExt cx="433129" cy="142216"/>
            </a:xfrm>
          </p:grpSpPr>
          <p:sp>
            <p:nvSpPr>
              <p:cNvPr id="1669" name="Google Shape;1669;p35"/>
              <p:cNvSpPr/>
              <p:nvPr/>
            </p:nvSpPr>
            <p:spPr>
              <a:xfrm>
                <a:off x="2525178" y="4104256"/>
                <a:ext cx="32411" cy="46330"/>
              </a:xfrm>
              <a:custGeom>
                <a:avLst/>
                <a:gdLst/>
                <a:ahLst/>
                <a:cxnLst/>
                <a:rect l="l" t="t" r="r" b="b"/>
                <a:pathLst>
                  <a:path w="985" h="1408" extrusionOk="0">
                    <a:moveTo>
                      <a:pt x="502" y="1"/>
                    </a:moveTo>
                    <a:cubicBezTo>
                      <a:pt x="482" y="362"/>
                      <a:pt x="281" y="664"/>
                      <a:pt x="0" y="664"/>
                    </a:cubicBezTo>
                    <a:cubicBezTo>
                      <a:pt x="281" y="664"/>
                      <a:pt x="502" y="1005"/>
                      <a:pt x="502" y="1407"/>
                    </a:cubicBezTo>
                    <a:cubicBezTo>
                      <a:pt x="502" y="1005"/>
                      <a:pt x="723" y="684"/>
                      <a:pt x="985" y="664"/>
                    </a:cubicBezTo>
                    <a:cubicBezTo>
                      <a:pt x="744" y="644"/>
                      <a:pt x="563" y="362"/>
                      <a:pt x="5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2603196" y="4192869"/>
                <a:ext cx="21191" cy="31095"/>
              </a:xfrm>
              <a:custGeom>
                <a:avLst/>
                <a:gdLst/>
                <a:ahLst/>
                <a:cxnLst/>
                <a:rect l="l" t="t" r="r" b="b"/>
                <a:pathLst>
                  <a:path w="644" h="945" extrusionOk="0">
                    <a:moveTo>
                      <a:pt x="21" y="441"/>
                    </a:moveTo>
                    <a:cubicBezTo>
                      <a:pt x="14" y="441"/>
                      <a:pt x="7" y="442"/>
                      <a:pt x="0" y="442"/>
                    </a:cubicBezTo>
                    <a:cubicBezTo>
                      <a:pt x="7" y="442"/>
                      <a:pt x="14" y="442"/>
                      <a:pt x="22" y="441"/>
                    </a:cubicBezTo>
                    <a:lnTo>
                      <a:pt x="22" y="441"/>
                    </a:lnTo>
                    <a:cubicBezTo>
                      <a:pt x="21" y="441"/>
                      <a:pt x="21" y="441"/>
                      <a:pt x="21" y="441"/>
                    </a:cubicBezTo>
                    <a:close/>
                    <a:moveTo>
                      <a:pt x="322" y="0"/>
                    </a:moveTo>
                    <a:cubicBezTo>
                      <a:pt x="303" y="231"/>
                      <a:pt x="173" y="425"/>
                      <a:pt x="22" y="441"/>
                    </a:cubicBezTo>
                    <a:lnTo>
                      <a:pt x="22" y="441"/>
                    </a:lnTo>
                    <a:cubicBezTo>
                      <a:pt x="192" y="442"/>
                      <a:pt x="322" y="675"/>
                      <a:pt x="322" y="945"/>
                    </a:cubicBezTo>
                    <a:cubicBezTo>
                      <a:pt x="322" y="664"/>
                      <a:pt x="462" y="442"/>
                      <a:pt x="643" y="442"/>
                    </a:cubicBezTo>
                    <a:cubicBezTo>
                      <a:pt x="483" y="442"/>
                      <a:pt x="342" y="242"/>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2937116" y="4215344"/>
                <a:ext cx="21191" cy="31128"/>
              </a:xfrm>
              <a:custGeom>
                <a:avLst/>
                <a:gdLst/>
                <a:ahLst/>
                <a:cxnLst/>
                <a:rect l="l" t="t" r="r" b="b"/>
                <a:pathLst>
                  <a:path w="644" h="946" extrusionOk="0">
                    <a:moveTo>
                      <a:pt x="322" y="1"/>
                    </a:moveTo>
                    <a:cubicBezTo>
                      <a:pt x="302" y="262"/>
                      <a:pt x="161" y="443"/>
                      <a:pt x="0" y="443"/>
                    </a:cubicBezTo>
                    <a:cubicBezTo>
                      <a:pt x="181" y="443"/>
                      <a:pt x="322" y="684"/>
                      <a:pt x="322" y="945"/>
                    </a:cubicBezTo>
                    <a:cubicBezTo>
                      <a:pt x="322" y="684"/>
                      <a:pt x="462" y="443"/>
                      <a:pt x="643" y="443"/>
                    </a:cubicBezTo>
                    <a:cubicBezTo>
                      <a:pt x="482" y="443"/>
                      <a:pt x="342" y="242"/>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35"/>
            <p:cNvSpPr txBox="1"/>
            <p:nvPr/>
          </p:nvSpPr>
          <p:spPr>
            <a:xfrm>
              <a:off x="3782326" y="2161647"/>
              <a:ext cx="733200" cy="4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Fira Sans Extra Condensed Medium"/>
                  <a:ea typeface="Fira Sans Extra Condensed Medium"/>
                  <a:cs typeface="Fira Sans Extra Condensed Medium"/>
                  <a:sym typeface="Fira Sans Extra Condensed Medium"/>
                </a:rPr>
                <a:t>85% humidity</a:t>
              </a:r>
              <a:endParaRPr sz="1200" dirty="0">
                <a:solidFill>
                  <a:schemeClr val="dk1"/>
                </a:solidFill>
                <a:latin typeface="Fira Sans Extra Condensed Medium"/>
                <a:ea typeface="Fira Sans Extra Condensed Medium"/>
                <a:cs typeface="Fira Sans Extra Condensed Medium"/>
                <a:sym typeface="Fira Sans Extra Condensed Medium"/>
              </a:endParaRPr>
            </a:p>
          </p:txBody>
        </p:sp>
      </p:grpSp>
      <p:grpSp>
        <p:nvGrpSpPr>
          <p:cNvPr id="1674" name="Google Shape;1674;p35"/>
          <p:cNvGrpSpPr/>
          <p:nvPr/>
        </p:nvGrpSpPr>
        <p:grpSpPr>
          <a:xfrm>
            <a:off x="457188" y="3123087"/>
            <a:ext cx="4058338" cy="963233"/>
            <a:chOff x="457188" y="3123087"/>
            <a:chExt cx="4058338" cy="963233"/>
          </a:xfrm>
        </p:grpSpPr>
        <p:grpSp>
          <p:nvGrpSpPr>
            <p:cNvPr id="1675" name="Google Shape;1675;p35"/>
            <p:cNvGrpSpPr/>
            <p:nvPr/>
          </p:nvGrpSpPr>
          <p:grpSpPr>
            <a:xfrm>
              <a:off x="457188" y="3123087"/>
              <a:ext cx="2230663" cy="936316"/>
              <a:chOff x="457188" y="3123087"/>
              <a:chExt cx="2230663" cy="936316"/>
            </a:xfrm>
          </p:grpSpPr>
          <p:sp>
            <p:nvSpPr>
              <p:cNvPr id="1676" name="Google Shape;1676;p35"/>
              <p:cNvSpPr txBox="1"/>
              <p:nvPr/>
            </p:nvSpPr>
            <p:spPr>
              <a:xfrm>
                <a:off x="457188" y="3381703"/>
                <a:ext cx="2230500" cy="6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dk1"/>
                    </a:solidFill>
                    <a:latin typeface="Fira Sans"/>
                    <a:ea typeface="Fira Sans"/>
                    <a:cs typeface="Fira Sans"/>
                    <a:sym typeface="Fira Sans"/>
                  </a:rPr>
                  <a:t>Broadcast receiver with online weather forecast</a:t>
                </a:r>
              </a:p>
            </p:txBody>
          </p:sp>
          <p:sp>
            <p:nvSpPr>
              <p:cNvPr id="1677" name="Google Shape;1677;p35"/>
              <p:cNvSpPr txBox="1"/>
              <p:nvPr/>
            </p:nvSpPr>
            <p:spPr>
              <a:xfrm>
                <a:off x="457351" y="3123087"/>
                <a:ext cx="2230500" cy="41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3"/>
                    </a:solidFill>
                    <a:latin typeface="Fira Sans Extra Condensed Medium"/>
                    <a:ea typeface="Fira Sans Extra Condensed Medium"/>
                    <a:cs typeface="Fira Sans Extra Condensed Medium"/>
                    <a:sym typeface="Fira Sans Extra Condensed Medium"/>
                  </a:rPr>
                  <a:t>Forecast</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678" name="Google Shape;1678;p35"/>
            <p:cNvGrpSpPr/>
            <p:nvPr/>
          </p:nvGrpSpPr>
          <p:grpSpPr>
            <a:xfrm>
              <a:off x="2787206" y="3527870"/>
              <a:ext cx="1728320" cy="558450"/>
              <a:chOff x="2787206" y="3527870"/>
              <a:chExt cx="1728320" cy="558450"/>
            </a:xfrm>
          </p:grpSpPr>
          <p:cxnSp>
            <p:nvCxnSpPr>
              <p:cNvPr id="1679" name="Google Shape;1679;p35"/>
              <p:cNvCxnSpPr>
                <a:stCxn id="1680" idx="6"/>
              </p:cNvCxnSpPr>
              <p:nvPr/>
            </p:nvCxnSpPr>
            <p:spPr>
              <a:xfrm>
                <a:off x="2914106" y="3591320"/>
                <a:ext cx="819600" cy="0"/>
              </a:xfrm>
              <a:prstGeom prst="straightConnector1">
                <a:avLst/>
              </a:prstGeom>
              <a:noFill/>
              <a:ln w="9525" cap="flat" cmpd="sng">
                <a:solidFill>
                  <a:schemeClr val="accent6"/>
                </a:solidFill>
                <a:prstDash val="dash"/>
                <a:round/>
                <a:headEnd type="none" w="med" len="med"/>
                <a:tailEnd type="none" w="med" len="med"/>
              </a:ln>
            </p:spPr>
          </p:cxnSp>
          <p:sp>
            <p:nvSpPr>
              <p:cNvPr id="1680" name="Google Shape;1680;p35"/>
              <p:cNvSpPr/>
              <p:nvPr/>
            </p:nvSpPr>
            <p:spPr>
              <a:xfrm>
                <a:off x="2787206" y="3527870"/>
                <a:ext cx="126900" cy="12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txBox="1"/>
              <p:nvPr/>
            </p:nvSpPr>
            <p:spPr>
              <a:xfrm>
                <a:off x="3782326" y="3645620"/>
                <a:ext cx="733200" cy="4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Fira Sans Extra Condensed Medium"/>
                    <a:ea typeface="Fira Sans Extra Condensed Medium"/>
                    <a:cs typeface="Fira Sans Extra Condensed Medium"/>
                    <a:sym typeface="Fira Sans Extra Condensed Medium"/>
                  </a:rPr>
                  <a:t>5 m/s</a:t>
                </a:r>
                <a:endParaRPr sz="1200" dirty="0">
                  <a:solidFill>
                    <a:schemeClr val="dk1"/>
                  </a:solidFill>
                  <a:latin typeface="Fira Sans Extra Condensed Medium"/>
                  <a:ea typeface="Fira Sans Extra Condensed Medium"/>
                  <a:cs typeface="Fira Sans Extra Condensed Medium"/>
                  <a:sym typeface="Fira Sans Extra Condensed Medium"/>
                </a:endParaRPr>
              </a:p>
            </p:txBody>
          </p:sp>
        </p:grpSp>
      </p:grpSp>
      <p:grpSp>
        <p:nvGrpSpPr>
          <p:cNvPr id="1687" name="Google Shape;1687;p35"/>
          <p:cNvGrpSpPr/>
          <p:nvPr/>
        </p:nvGrpSpPr>
        <p:grpSpPr>
          <a:xfrm>
            <a:off x="4626969" y="1624511"/>
            <a:ext cx="4060288" cy="977836"/>
            <a:chOff x="4626969" y="1624511"/>
            <a:chExt cx="4060288" cy="977836"/>
          </a:xfrm>
        </p:grpSpPr>
        <p:grpSp>
          <p:nvGrpSpPr>
            <p:cNvPr id="1688" name="Google Shape;1688;p35"/>
            <p:cNvGrpSpPr/>
            <p:nvPr/>
          </p:nvGrpSpPr>
          <p:grpSpPr>
            <a:xfrm>
              <a:off x="6456757" y="1624511"/>
              <a:ext cx="2230500" cy="936316"/>
              <a:chOff x="6456757" y="1624511"/>
              <a:chExt cx="2230500" cy="936316"/>
            </a:xfrm>
          </p:grpSpPr>
          <p:sp>
            <p:nvSpPr>
              <p:cNvPr id="1689" name="Google Shape;1689;p35"/>
              <p:cNvSpPr txBox="1"/>
              <p:nvPr/>
            </p:nvSpPr>
            <p:spPr>
              <a:xfrm>
                <a:off x="6456757" y="1883127"/>
                <a:ext cx="2230500" cy="6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solidFill>
                      <a:schemeClr val="dk1"/>
                    </a:solidFill>
                    <a:latin typeface="Fira Sans"/>
                    <a:ea typeface="Fira Sans"/>
                    <a:cs typeface="Fira Sans"/>
                    <a:sym typeface="Fira Sans"/>
                  </a:rPr>
                  <a:t>See the history of your environment</a:t>
                </a:r>
              </a:p>
            </p:txBody>
          </p:sp>
          <p:sp>
            <p:nvSpPr>
              <p:cNvPr id="1690" name="Google Shape;1690;p35"/>
              <p:cNvSpPr txBox="1"/>
              <p:nvPr/>
            </p:nvSpPr>
            <p:spPr>
              <a:xfrm>
                <a:off x="6456757" y="1624511"/>
                <a:ext cx="2230500" cy="41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Charts</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1691" name="Google Shape;1691;p35"/>
            <p:cNvGrpSpPr/>
            <p:nvPr/>
          </p:nvGrpSpPr>
          <p:grpSpPr>
            <a:xfrm>
              <a:off x="4626969" y="2029295"/>
              <a:ext cx="1735812" cy="573052"/>
              <a:chOff x="4626969" y="2029295"/>
              <a:chExt cx="1735812" cy="573052"/>
            </a:xfrm>
          </p:grpSpPr>
          <p:cxnSp>
            <p:nvCxnSpPr>
              <p:cNvPr id="1692" name="Google Shape;1692;p35"/>
              <p:cNvCxnSpPr>
                <a:stCxn id="1693" idx="6"/>
              </p:cNvCxnSpPr>
              <p:nvPr/>
            </p:nvCxnSpPr>
            <p:spPr>
              <a:xfrm rot="10800000">
                <a:off x="5416281" y="2092745"/>
                <a:ext cx="819600" cy="0"/>
              </a:xfrm>
              <a:prstGeom prst="straightConnector1">
                <a:avLst/>
              </a:prstGeom>
              <a:noFill/>
              <a:ln w="9525" cap="flat" cmpd="sng">
                <a:solidFill>
                  <a:schemeClr val="accent6"/>
                </a:solidFill>
                <a:prstDash val="dash"/>
                <a:round/>
                <a:headEnd type="none" w="med" len="med"/>
                <a:tailEnd type="none" w="med" len="med"/>
              </a:ln>
            </p:spPr>
          </p:cxnSp>
          <p:sp>
            <p:nvSpPr>
              <p:cNvPr id="1693" name="Google Shape;1693;p35"/>
              <p:cNvSpPr/>
              <p:nvPr/>
            </p:nvSpPr>
            <p:spPr>
              <a:xfrm flipH="1">
                <a:off x="6235881" y="2029295"/>
                <a:ext cx="126900" cy="12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txBox="1"/>
              <p:nvPr/>
            </p:nvSpPr>
            <p:spPr>
              <a:xfrm>
                <a:off x="4626969" y="2161647"/>
                <a:ext cx="733200" cy="4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Fira Sans Extra Condensed Medium"/>
                    <a:ea typeface="Fira Sans Extra Condensed Medium"/>
                    <a:cs typeface="Fira Sans Extra Condensed Medium"/>
                    <a:sym typeface="Fira Sans Extra Condensed Medium"/>
                  </a:rPr>
                  <a:t>650 lux</a:t>
                </a:r>
                <a:endParaRPr sz="1200" dirty="0">
                  <a:solidFill>
                    <a:schemeClr val="dk1"/>
                  </a:solidFill>
                  <a:latin typeface="Fira Sans Extra Condensed Medium"/>
                  <a:ea typeface="Fira Sans Extra Condensed Medium"/>
                  <a:cs typeface="Fira Sans Extra Condensed Medium"/>
                  <a:sym typeface="Fira Sans Extra Condensed Medium"/>
                </a:endParaRPr>
              </a:p>
            </p:txBody>
          </p:sp>
        </p:grpSp>
      </p:grpSp>
      <p:pic>
        <p:nvPicPr>
          <p:cNvPr id="64" name="Graphic 63" descr="Sun with solid fill">
            <a:extLst>
              <a:ext uri="{FF2B5EF4-FFF2-40B4-BE49-F238E27FC236}">
                <a16:creationId xmlns:a16="http://schemas.microsoft.com/office/drawing/2014/main" id="{B50254B8-8EB9-45DF-8B6C-F63321460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6620" y="1628070"/>
            <a:ext cx="571134" cy="571134"/>
          </a:xfrm>
          <a:prstGeom prst="rect">
            <a:avLst/>
          </a:prstGeom>
        </p:spPr>
      </p:pic>
      <p:pic>
        <p:nvPicPr>
          <p:cNvPr id="65" name="Graphic 64" descr="Rain with solid fill">
            <a:extLst>
              <a:ext uri="{FF2B5EF4-FFF2-40B4-BE49-F238E27FC236}">
                <a16:creationId xmlns:a16="http://schemas.microsoft.com/office/drawing/2014/main" id="{A44F3751-4B7F-4534-8E17-B33FF117D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0354" y="1641339"/>
            <a:ext cx="673547" cy="673547"/>
          </a:xfrm>
          <a:prstGeom prst="rect">
            <a:avLst/>
          </a:prstGeom>
        </p:spPr>
      </p:pic>
      <p:pic>
        <p:nvPicPr>
          <p:cNvPr id="67" name="Graphic 66" descr="Snowflake with solid fill">
            <a:extLst>
              <a:ext uri="{FF2B5EF4-FFF2-40B4-BE49-F238E27FC236}">
                <a16:creationId xmlns:a16="http://schemas.microsoft.com/office/drawing/2014/main" id="{9D723D7D-366F-4820-9797-0AD41DCD9E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77447" y="3105729"/>
            <a:ext cx="630783" cy="630783"/>
          </a:xfrm>
          <a:prstGeom prst="rect">
            <a:avLst/>
          </a:prstGeom>
        </p:spPr>
      </p:pic>
      <p:pic>
        <p:nvPicPr>
          <p:cNvPr id="68" name="Graphic 67" descr="Windy with solid fill">
            <a:extLst>
              <a:ext uri="{FF2B5EF4-FFF2-40B4-BE49-F238E27FC236}">
                <a16:creationId xmlns:a16="http://schemas.microsoft.com/office/drawing/2014/main" id="{9723B6C8-C793-4AF4-BA0A-7A73C025B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8654" y="3217988"/>
            <a:ext cx="507262" cy="5072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pic>
        <p:nvPicPr>
          <p:cNvPr id="16" name="Picture 15" descr="Graphical user interface, application&#10;&#10;Description automatically generated">
            <a:extLst>
              <a:ext uri="{FF2B5EF4-FFF2-40B4-BE49-F238E27FC236}">
                <a16:creationId xmlns:a16="http://schemas.microsoft.com/office/drawing/2014/main" id="{EF1198E7-C7FA-4FC5-9FE1-FBD5927D8FF2}"/>
              </a:ext>
            </a:extLst>
          </p:cNvPr>
          <p:cNvPicPr>
            <a:picLocks noChangeAspect="1"/>
          </p:cNvPicPr>
          <p:nvPr/>
        </p:nvPicPr>
        <p:blipFill>
          <a:blip r:embed="rId3"/>
          <a:stretch>
            <a:fillRect/>
          </a:stretch>
        </p:blipFill>
        <p:spPr>
          <a:xfrm>
            <a:off x="3125390" y="0"/>
            <a:ext cx="2893219" cy="5143500"/>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03794822-0A6B-43F6-84E8-C4EED4F3F0E3}"/>
              </a:ext>
            </a:extLst>
          </p:cNvPr>
          <p:cNvPicPr>
            <a:picLocks noChangeAspect="1"/>
          </p:cNvPicPr>
          <p:nvPr/>
        </p:nvPicPr>
        <p:blipFill>
          <a:blip r:embed="rId4"/>
          <a:stretch>
            <a:fillRect/>
          </a:stretch>
        </p:blipFill>
        <p:spPr>
          <a:xfrm>
            <a:off x="202745" y="0"/>
            <a:ext cx="2436395" cy="5143500"/>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1646EDCC-D0FF-440E-8AF1-D2B47344F966}"/>
              </a:ext>
            </a:extLst>
          </p:cNvPr>
          <p:cNvPicPr>
            <a:picLocks noChangeAspect="1"/>
          </p:cNvPicPr>
          <p:nvPr/>
        </p:nvPicPr>
        <p:blipFill>
          <a:blip r:embed="rId5"/>
          <a:stretch>
            <a:fillRect/>
          </a:stretch>
        </p:blipFill>
        <p:spPr>
          <a:xfrm>
            <a:off x="6504859" y="0"/>
            <a:ext cx="2436395" cy="5143500"/>
          </a:xfrm>
          <a:prstGeom prst="rect">
            <a:avLst/>
          </a:prstGeom>
        </p:spPr>
      </p:pic>
    </p:spTree>
    <p:extLst>
      <p:ext uri="{BB962C8B-B14F-4D97-AF65-F5344CB8AC3E}">
        <p14:creationId xmlns:p14="http://schemas.microsoft.com/office/powerpoint/2010/main" val="2768000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31"/>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Screenshots</a:t>
            </a:r>
            <a:endParaRPr dirty="0"/>
          </a:p>
        </p:txBody>
      </p:sp>
      <p:pic>
        <p:nvPicPr>
          <p:cNvPr id="10" name="Picture 9" descr="A screenshot of a phone&#10;&#10;Description automatically generated with medium confidence">
            <a:extLst>
              <a:ext uri="{FF2B5EF4-FFF2-40B4-BE49-F238E27FC236}">
                <a16:creationId xmlns:a16="http://schemas.microsoft.com/office/drawing/2014/main" id="{66D96FF3-86C6-46FE-B3B2-1DD740AD706C}"/>
              </a:ext>
            </a:extLst>
          </p:cNvPr>
          <p:cNvPicPr>
            <a:picLocks noChangeAspect="1"/>
          </p:cNvPicPr>
          <p:nvPr/>
        </p:nvPicPr>
        <p:blipFill>
          <a:blip r:embed="rId3"/>
          <a:stretch>
            <a:fillRect/>
          </a:stretch>
        </p:blipFill>
        <p:spPr>
          <a:xfrm>
            <a:off x="70133" y="0"/>
            <a:ext cx="2893219" cy="5143500"/>
          </a:xfrm>
          <a:prstGeom prst="rect">
            <a:avLst/>
          </a:prstGeom>
        </p:spPr>
      </p:pic>
      <p:pic>
        <p:nvPicPr>
          <p:cNvPr id="12" name="Picture 11" descr="Graphical user interface&#10;&#10;Description automatically generated with low confidence">
            <a:extLst>
              <a:ext uri="{FF2B5EF4-FFF2-40B4-BE49-F238E27FC236}">
                <a16:creationId xmlns:a16="http://schemas.microsoft.com/office/drawing/2014/main" id="{CC08D862-85EA-46CA-9570-CDD34F8CEBF6}"/>
              </a:ext>
            </a:extLst>
          </p:cNvPr>
          <p:cNvPicPr>
            <a:picLocks noChangeAspect="1"/>
          </p:cNvPicPr>
          <p:nvPr/>
        </p:nvPicPr>
        <p:blipFill>
          <a:blip r:embed="rId4"/>
          <a:stretch>
            <a:fillRect/>
          </a:stretch>
        </p:blipFill>
        <p:spPr>
          <a:xfrm>
            <a:off x="3125365" y="0"/>
            <a:ext cx="2893219" cy="5143500"/>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F51D61BC-2C9F-4B25-B4A4-FD0E363C792D}"/>
              </a:ext>
            </a:extLst>
          </p:cNvPr>
          <p:cNvPicPr>
            <a:picLocks noChangeAspect="1"/>
          </p:cNvPicPr>
          <p:nvPr/>
        </p:nvPicPr>
        <p:blipFill>
          <a:blip r:embed="rId5"/>
          <a:stretch>
            <a:fillRect/>
          </a:stretch>
        </p:blipFill>
        <p:spPr>
          <a:xfrm>
            <a:off x="6180598" y="0"/>
            <a:ext cx="2893219" cy="5143500"/>
          </a:xfrm>
          <a:prstGeom prst="rect">
            <a:avLst/>
          </a:prstGeom>
        </p:spPr>
      </p:pic>
    </p:spTree>
    <p:extLst>
      <p:ext uri="{BB962C8B-B14F-4D97-AF65-F5344CB8AC3E}">
        <p14:creationId xmlns:p14="http://schemas.microsoft.com/office/powerpoint/2010/main" val="4151333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31"/>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Screenshots</a:t>
            </a:r>
            <a:endParaRPr dirty="0"/>
          </a:p>
        </p:txBody>
      </p:sp>
      <p:pic>
        <p:nvPicPr>
          <p:cNvPr id="4" name="Picture 3" descr="Chart, line chart&#10;&#10;Description automatically generated">
            <a:extLst>
              <a:ext uri="{FF2B5EF4-FFF2-40B4-BE49-F238E27FC236}">
                <a16:creationId xmlns:a16="http://schemas.microsoft.com/office/drawing/2014/main" id="{5BCA46F9-567C-4EA5-AA46-D8F08AE38079}"/>
              </a:ext>
            </a:extLst>
          </p:cNvPr>
          <p:cNvPicPr>
            <a:picLocks noChangeAspect="1"/>
          </p:cNvPicPr>
          <p:nvPr/>
        </p:nvPicPr>
        <p:blipFill>
          <a:blip r:embed="rId3"/>
          <a:stretch>
            <a:fillRect/>
          </a:stretch>
        </p:blipFill>
        <p:spPr>
          <a:xfrm>
            <a:off x="3125365" y="31750"/>
            <a:ext cx="2893219" cy="5143500"/>
          </a:xfrm>
          <a:prstGeom prst="rect">
            <a:avLst/>
          </a:prstGeom>
        </p:spPr>
      </p:pic>
      <p:pic>
        <p:nvPicPr>
          <p:cNvPr id="6" name="Picture 5" descr="Chart, line chart&#10;&#10;Description automatically generated">
            <a:extLst>
              <a:ext uri="{FF2B5EF4-FFF2-40B4-BE49-F238E27FC236}">
                <a16:creationId xmlns:a16="http://schemas.microsoft.com/office/drawing/2014/main" id="{A40FE41B-4689-4444-A565-934E9206A884}"/>
              </a:ext>
            </a:extLst>
          </p:cNvPr>
          <p:cNvPicPr>
            <a:picLocks noChangeAspect="1"/>
          </p:cNvPicPr>
          <p:nvPr/>
        </p:nvPicPr>
        <p:blipFill>
          <a:blip r:embed="rId4"/>
          <a:stretch>
            <a:fillRect/>
          </a:stretch>
        </p:blipFill>
        <p:spPr>
          <a:xfrm>
            <a:off x="6127417" y="0"/>
            <a:ext cx="2893219" cy="5143500"/>
          </a:xfrm>
          <a:prstGeom prst="rect">
            <a:avLst/>
          </a:prstGeom>
        </p:spPr>
      </p:pic>
      <p:pic>
        <p:nvPicPr>
          <p:cNvPr id="8" name="Picture 7" descr="Graphical user interface, website&#10;&#10;Description automatically generated">
            <a:extLst>
              <a:ext uri="{FF2B5EF4-FFF2-40B4-BE49-F238E27FC236}">
                <a16:creationId xmlns:a16="http://schemas.microsoft.com/office/drawing/2014/main" id="{7436972A-82BE-4F31-96D0-6660EF908B6C}"/>
              </a:ext>
            </a:extLst>
          </p:cNvPr>
          <p:cNvPicPr>
            <a:picLocks noChangeAspect="1"/>
          </p:cNvPicPr>
          <p:nvPr/>
        </p:nvPicPr>
        <p:blipFill>
          <a:blip r:embed="rId5"/>
          <a:stretch>
            <a:fillRect/>
          </a:stretch>
        </p:blipFill>
        <p:spPr>
          <a:xfrm>
            <a:off x="123314" y="31750"/>
            <a:ext cx="2893219" cy="5143500"/>
          </a:xfrm>
          <a:prstGeom prst="rect">
            <a:avLst/>
          </a:prstGeom>
        </p:spPr>
      </p:pic>
    </p:spTree>
    <p:extLst>
      <p:ext uri="{BB962C8B-B14F-4D97-AF65-F5344CB8AC3E}">
        <p14:creationId xmlns:p14="http://schemas.microsoft.com/office/powerpoint/2010/main" val="2042775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40" name="Google Shape;540;p24"/>
          <p:cNvGrpSpPr/>
          <p:nvPr/>
        </p:nvGrpSpPr>
        <p:grpSpPr>
          <a:xfrm>
            <a:off x="507313" y="1612600"/>
            <a:ext cx="8129325" cy="3119425"/>
            <a:chOff x="507313" y="1612600"/>
            <a:chExt cx="8129325" cy="3119425"/>
          </a:xfrm>
        </p:grpSpPr>
        <p:cxnSp>
          <p:nvCxnSpPr>
            <p:cNvPr id="541" name="Google Shape;541;p24"/>
            <p:cNvCxnSpPr>
              <a:cxnSpLocks/>
              <a:endCxn id="542" idx="3"/>
            </p:cNvCxnSpPr>
            <p:nvPr/>
          </p:nvCxnSpPr>
          <p:spPr>
            <a:xfrm flipH="1" flipV="1">
              <a:off x="8209186" y="1612600"/>
              <a:ext cx="301200" cy="130364"/>
            </a:xfrm>
            <a:prstGeom prst="straightConnector1">
              <a:avLst/>
            </a:prstGeom>
            <a:noFill/>
            <a:ln w="19050" cap="flat" cmpd="sng">
              <a:solidFill>
                <a:schemeClr val="accent6"/>
              </a:solidFill>
              <a:prstDash val="solid"/>
              <a:round/>
              <a:headEnd type="none" w="med" len="med"/>
              <a:tailEnd type="none" w="med" len="med"/>
            </a:ln>
          </p:spPr>
        </p:cxnSp>
        <p:cxnSp>
          <p:nvCxnSpPr>
            <p:cNvPr id="543" name="Google Shape;543;p24"/>
            <p:cNvCxnSpPr/>
            <p:nvPr/>
          </p:nvCxnSpPr>
          <p:spPr>
            <a:xfrm rot="10800000">
              <a:off x="8209313" y="2517975"/>
              <a:ext cx="337200" cy="5700"/>
            </a:xfrm>
            <a:prstGeom prst="straightConnector1">
              <a:avLst/>
            </a:prstGeom>
            <a:noFill/>
            <a:ln w="19050" cap="flat" cmpd="sng">
              <a:solidFill>
                <a:schemeClr val="accent6"/>
              </a:solidFill>
              <a:prstDash val="solid"/>
              <a:round/>
              <a:headEnd type="none" w="med" len="med"/>
              <a:tailEnd type="none" w="med" len="med"/>
            </a:ln>
          </p:spPr>
        </p:cxnSp>
        <p:cxnSp>
          <p:nvCxnSpPr>
            <p:cNvPr id="544" name="Google Shape;544;p24"/>
            <p:cNvCxnSpPr/>
            <p:nvPr/>
          </p:nvCxnSpPr>
          <p:spPr>
            <a:xfrm rot="10800000">
              <a:off x="8209063" y="3287275"/>
              <a:ext cx="373500" cy="0"/>
            </a:xfrm>
            <a:prstGeom prst="straightConnector1">
              <a:avLst/>
            </a:prstGeom>
            <a:noFill/>
            <a:ln w="19050" cap="flat" cmpd="sng">
              <a:solidFill>
                <a:schemeClr val="accent6"/>
              </a:solidFill>
              <a:prstDash val="solid"/>
              <a:round/>
              <a:headEnd type="none" w="med" len="med"/>
              <a:tailEnd type="none" w="med" len="med"/>
            </a:ln>
          </p:spPr>
        </p:cxnSp>
        <p:cxnSp>
          <p:nvCxnSpPr>
            <p:cNvPr id="545" name="Google Shape;545;p24"/>
            <p:cNvCxnSpPr/>
            <p:nvPr/>
          </p:nvCxnSpPr>
          <p:spPr>
            <a:xfrm rot="10800000">
              <a:off x="8209088" y="4055875"/>
              <a:ext cx="403500" cy="0"/>
            </a:xfrm>
            <a:prstGeom prst="straightConnector1">
              <a:avLst/>
            </a:prstGeom>
            <a:noFill/>
            <a:ln w="19050" cap="flat" cmpd="sng">
              <a:solidFill>
                <a:schemeClr val="accent6"/>
              </a:solidFill>
              <a:prstDash val="solid"/>
              <a:round/>
              <a:headEnd type="none" w="med" len="med"/>
              <a:tailEnd type="none" w="med" len="med"/>
            </a:ln>
          </p:spPr>
        </p:cxnSp>
        <p:sp>
          <p:nvSpPr>
            <p:cNvPr id="546" name="Google Shape;546;p24"/>
            <p:cNvSpPr/>
            <p:nvPr/>
          </p:nvSpPr>
          <p:spPr>
            <a:xfrm>
              <a:off x="572863" y="1730525"/>
              <a:ext cx="8063775" cy="2932275"/>
            </a:xfrm>
            <a:custGeom>
              <a:avLst/>
              <a:gdLst/>
              <a:ahLst/>
              <a:cxnLst/>
              <a:rect l="l" t="t" r="r" b="b"/>
              <a:pathLst>
                <a:path w="322551" h="117291" extrusionOk="0">
                  <a:moveTo>
                    <a:pt x="64174" y="82921"/>
                  </a:moveTo>
                  <a:lnTo>
                    <a:pt x="106235" y="60568"/>
                  </a:lnTo>
                  <a:lnTo>
                    <a:pt x="33890" y="47349"/>
                  </a:lnTo>
                  <a:lnTo>
                    <a:pt x="17306" y="30284"/>
                  </a:lnTo>
                  <a:lnTo>
                    <a:pt x="0" y="73307"/>
                  </a:lnTo>
                  <a:lnTo>
                    <a:pt x="60809" y="106475"/>
                  </a:lnTo>
                  <a:lnTo>
                    <a:pt x="208865" y="117291"/>
                  </a:lnTo>
                  <a:lnTo>
                    <a:pt x="322551" y="108879"/>
                  </a:lnTo>
                  <a:lnTo>
                    <a:pt x="317263" y="0"/>
                  </a:lnTo>
                </a:path>
              </a:pathLst>
            </a:custGeom>
            <a:noFill/>
            <a:ln w="38100" cap="flat" cmpd="sng">
              <a:solidFill>
                <a:schemeClr val="dk2"/>
              </a:solidFill>
              <a:prstDash val="solid"/>
              <a:round/>
              <a:headEnd type="none" w="med" len="med"/>
              <a:tailEnd type="none" w="med" len="med"/>
            </a:ln>
          </p:spPr>
        </p:sp>
        <p:sp>
          <p:nvSpPr>
            <p:cNvPr id="548" name="Google Shape;548;p24"/>
            <p:cNvSpPr/>
            <p:nvPr/>
          </p:nvSpPr>
          <p:spPr>
            <a:xfrm>
              <a:off x="507313" y="3459400"/>
              <a:ext cx="164400" cy="16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2011488" y="4312650"/>
              <a:ext cx="164400" cy="164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p:nvPr/>
          </p:nvSpPr>
          <p:spPr>
            <a:xfrm>
              <a:off x="5712863" y="4567625"/>
              <a:ext cx="164400" cy="164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a:off x="935888" y="2429375"/>
              <a:ext cx="164400" cy="16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24"/>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went well</a:t>
            </a:r>
            <a:endParaRPr dirty="0"/>
          </a:p>
        </p:txBody>
      </p:sp>
      <p:grpSp>
        <p:nvGrpSpPr>
          <p:cNvPr id="553" name="Google Shape;553;p24"/>
          <p:cNvGrpSpPr/>
          <p:nvPr/>
        </p:nvGrpSpPr>
        <p:grpSpPr>
          <a:xfrm>
            <a:off x="2980250" y="3846100"/>
            <a:ext cx="5228936" cy="428400"/>
            <a:chOff x="2980250" y="3846100"/>
            <a:chExt cx="5228936" cy="428400"/>
          </a:xfrm>
        </p:grpSpPr>
        <p:cxnSp>
          <p:nvCxnSpPr>
            <p:cNvPr id="554" name="Google Shape;554;p24"/>
            <p:cNvCxnSpPr/>
            <p:nvPr/>
          </p:nvCxnSpPr>
          <p:spPr>
            <a:xfrm rot="10800000">
              <a:off x="6287290" y="4040627"/>
              <a:ext cx="301200" cy="0"/>
            </a:xfrm>
            <a:prstGeom prst="straightConnector1">
              <a:avLst/>
            </a:prstGeom>
            <a:noFill/>
            <a:ln w="19050" cap="flat" cmpd="sng">
              <a:solidFill>
                <a:schemeClr val="accent5"/>
              </a:solidFill>
              <a:prstDash val="solid"/>
              <a:round/>
              <a:headEnd type="none" w="med" len="med"/>
              <a:tailEnd type="none" w="med" len="med"/>
            </a:ln>
          </p:spPr>
        </p:cxnSp>
        <p:grpSp>
          <p:nvGrpSpPr>
            <p:cNvPr id="555" name="Google Shape;555;p24"/>
            <p:cNvGrpSpPr/>
            <p:nvPr/>
          </p:nvGrpSpPr>
          <p:grpSpPr>
            <a:xfrm>
              <a:off x="2980250" y="3846100"/>
              <a:ext cx="5228936" cy="428400"/>
              <a:chOff x="2980250" y="3846100"/>
              <a:chExt cx="5228936" cy="428400"/>
            </a:xfrm>
          </p:grpSpPr>
          <p:sp>
            <p:nvSpPr>
              <p:cNvPr id="556" name="Google Shape;556;p24"/>
              <p:cNvSpPr/>
              <p:nvPr/>
            </p:nvSpPr>
            <p:spPr>
              <a:xfrm>
                <a:off x="6588490" y="3871274"/>
                <a:ext cx="1620696" cy="358285"/>
              </a:xfrm>
              <a:prstGeom prst="roundRect">
                <a:avLst>
                  <a:gd name="adj" fmla="val 16667"/>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5"/>
                    </a:solidFill>
                    <a:latin typeface="Fira Sans Extra Condensed Medium"/>
                    <a:ea typeface="Fira Sans Extra Condensed Medium"/>
                    <a:cs typeface="Fira Sans Extra Condensed Medium"/>
                    <a:sym typeface="Fira Sans Extra Condensed Medium"/>
                  </a:rPr>
                  <a:t>Learned a lot</a:t>
                </a:r>
                <a:endParaRPr sz="18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557" name="Google Shape;557;p24"/>
              <p:cNvSpPr txBox="1"/>
              <p:nvPr/>
            </p:nvSpPr>
            <p:spPr>
              <a:xfrm>
                <a:off x="2980250" y="3846100"/>
                <a:ext cx="3249000" cy="42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rPr>
                  <a:t>Kotlin, MVVM, LifeData, Room, Bindings, Accessibility, Sensors, Retrofit, Anychart</a:t>
                </a:r>
                <a:endParaRPr sz="1200" dirty="0">
                  <a:solidFill>
                    <a:schemeClr val="dk1"/>
                  </a:solidFill>
                  <a:latin typeface="Fira Sans"/>
                  <a:ea typeface="Fira Sans"/>
                  <a:cs typeface="Fira Sans"/>
                  <a:sym typeface="Fira Sans"/>
                </a:endParaRPr>
              </a:p>
            </p:txBody>
          </p:sp>
        </p:grpSp>
      </p:grpSp>
      <p:grpSp>
        <p:nvGrpSpPr>
          <p:cNvPr id="558" name="Google Shape;558;p24"/>
          <p:cNvGrpSpPr/>
          <p:nvPr/>
        </p:nvGrpSpPr>
        <p:grpSpPr>
          <a:xfrm>
            <a:off x="3081867" y="1291282"/>
            <a:ext cx="5127319" cy="665268"/>
            <a:chOff x="3505163" y="1291282"/>
            <a:chExt cx="4704023" cy="665268"/>
          </a:xfrm>
        </p:grpSpPr>
        <p:grpSp>
          <p:nvGrpSpPr>
            <p:cNvPr id="559" name="Google Shape;559;p24"/>
            <p:cNvGrpSpPr/>
            <p:nvPr/>
          </p:nvGrpSpPr>
          <p:grpSpPr>
            <a:xfrm>
              <a:off x="3505163" y="1291282"/>
              <a:ext cx="4704023" cy="665268"/>
              <a:chOff x="3505163" y="1291282"/>
              <a:chExt cx="4704023" cy="665268"/>
            </a:xfrm>
          </p:grpSpPr>
          <p:sp>
            <p:nvSpPr>
              <p:cNvPr id="560" name="Google Shape;560;p24"/>
              <p:cNvSpPr txBox="1"/>
              <p:nvPr/>
            </p:nvSpPr>
            <p:spPr>
              <a:xfrm>
                <a:off x="3505163" y="1528150"/>
                <a:ext cx="2513341" cy="42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rPr>
                  <a:t>Ready to use for individual user</a:t>
                </a:r>
                <a:endParaRPr sz="1200" dirty="0">
                  <a:solidFill>
                    <a:schemeClr val="dk1"/>
                  </a:solidFill>
                  <a:latin typeface="Fira Sans"/>
                  <a:ea typeface="Fira Sans"/>
                  <a:cs typeface="Fira Sans"/>
                  <a:sym typeface="Fira Sans"/>
                </a:endParaRPr>
              </a:p>
            </p:txBody>
          </p:sp>
          <p:sp>
            <p:nvSpPr>
              <p:cNvPr id="542" name="Google Shape;542;p24"/>
              <p:cNvSpPr/>
              <p:nvPr/>
            </p:nvSpPr>
            <p:spPr>
              <a:xfrm>
                <a:off x="6445956" y="1291282"/>
                <a:ext cx="1763230" cy="642636"/>
              </a:xfrm>
              <a:prstGeom prst="roundRect">
                <a:avLst>
                  <a:gd name="adj" fmla="val 16667"/>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i-FI" sz="1800" dirty="0">
                    <a:solidFill>
                      <a:schemeClr val="accent2"/>
                    </a:solidFill>
                    <a:latin typeface="Fira Sans Extra Condensed Medium"/>
                    <a:ea typeface="Fira Sans Extra Condensed Medium"/>
                    <a:cs typeface="Fira Sans Extra Condensed Medium"/>
                    <a:sym typeface="Fira Sans Extra Condensed Medium"/>
                  </a:rPr>
                  <a:t>Weather station</a:t>
                </a:r>
                <a:endParaRPr sz="1800" dirty="0">
                  <a:solidFill>
                    <a:schemeClr val="accent2"/>
                  </a:solidFill>
                  <a:latin typeface="Fira Sans Extra Condensed Medium"/>
                  <a:ea typeface="Fira Sans Extra Condensed Medium"/>
                  <a:cs typeface="Fira Sans Extra Condensed Medium"/>
                  <a:sym typeface="Fira Sans Extra Condensed Medium"/>
                </a:endParaRPr>
              </a:p>
            </p:txBody>
          </p:sp>
        </p:grpSp>
        <p:cxnSp>
          <p:nvCxnSpPr>
            <p:cNvPr id="561" name="Google Shape;561;p24"/>
            <p:cNvCxnSpPr/>
            <p:nvPr/>
          </p:nvCxnSpPr>
          <p:spPr>
            <a:xfrm rot="10800000">
              <a:off x="6144756" y="1778994"/>
              <a:ext cx="301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562" name="Google Shape;562;p24"/>
          <p:cNvGrpSpPr/>
          <p:nvPr/>
        </p:nvGrpSpPr>
        <p:grpSpPr>
          <a:xfrm>
            <a:off x="3505163" y="2297375"/>
            <a:ext cx="4704022" cy="428400"/>
            <a:chOff x="3505163" y="2297375"/>
            <a:chExt cx="4704022" cy="428400"/>
          </a:xfrm>
        </p:grpSpPr>
        <p:grpSp>
          <p:nvGrpSpPr>
            <p:cNvPr id="563" name="Google Shape;563;p24"/>
            <p:cNvGrpSpPr/>
            <p:nvPr/>
          </p:nvGrpSpPr>
          <p:grpSpPr>
            <a:xfrm>
              <a:off x="3505163" y="2297375"/>
              <a:ext cx="4704022" cy="428400"/>
              <a:chOff x="3505163" y="2297375"/>
              <a:chExt cx="4704022" cy="428400"/>
            </a:xfrm>
          </p:grpSpPr>
          <p:sp>
            <p:nvSpPr>
              <p:cNvPr id="564" name="Google Shape;564;p24"/>
              <p:cNvSpPr txBox="1"/>
              <p:nvPr/>
            </p:nvSpPr>
            <p:spPr>
              <a:xfrm>
                <a:off x="3505163" y="2297375"/>
                <a:ext cx="2960593" cy="42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rPr>
                  <a:t>Can use both, sensor data and real forecast</a:t>
                </a:r>
                <a:endParaRPr sz="1200" dirty="0">
                  <a:solidFill>
                    <a:schemeClr val="dk1"/>
                  </a:solidFill>
                  <a:latin typeface="Fira Sans"/>
                  <a:ea typeface="Fira Sans"/>
                  <a:cs typeface="Fira Sans"/>
                  <a:sym typeface="Fira Sans"/>
                </a:endParaRPr>
              </a:p>
            </p:txBody>
          </p:sp>
          <p:sp>
            <p:nvSpPr>
              <p:cNvPr id="565" name="Google Shape;565;p24"/>
              <p:cNvSpPr/>
              <p:nvPr/>
            </p:nvSpPr>
            <p:spPr>
              <a:xfrm>
                <a:off x="6767084" y="2333502"/>
                <a:ext cx="1442101" cy="328640"/>
              </a:xfrm>
              <a:prstGeom prst="roundRect">
                <a:avLst>
                  <a:gd name="adj" fmla="val 16667"/>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3"/>
                    </a:solidFill>
                    <a:latin typeface="Fira Sans Extra Condensed Medium"/>
                    <a:ea typeface="Fira Sans Extra Condensed Medium"/>
                    <a:cs typeface="Fira Sans Extra Condensed Medium"/>
                    <a:sym typeface="Fira Sans Extra Condensed Medium"/>
                  </a:rPr>
                  <a:t>Weather API</a:t>
                </a:r>
                <a:endParaRPr sz="1800" dirty="0">
                  <a:solidFill>
                    <a:schemeClr val="accent3"/>
                  </a:solidFill>
                  <a:latin typeface="Fira Sans Extra Condensed Medium"/>
                  <a:ea typeface="Fira Sans Extra Condensed Medium"/>
                  <a:cs typeface="Fira Sans Extra Condensed Medium"/>
                  <a:sym typeface="Fira Sans Extra Condensed Medium"/>
                </a:endParaRPr>
              </a:p>
            </p:txBody>
          </p:sp>
        </p:grpSp>
        <p:cxnSp>
          <p:nvCxnSpPr>
            <p:cNvPr id="566" name="Google Shape;566;p24"/>
            <p:cNvCxnSpPr/>
            <p:nvPr/>
          </p:nvCxnSpPr>
          <p:spPr>
            <a:xfrm rot="10800000">
              <a:off x="6465884" y="2529861"/>
              <a:ext cx="301200" cy="0"/>
            </a:xfrm>
            <a:prstGeom prst="straightConnector1">
              <a:avLst/>
            </a:prstGeom>
            <a:noFill/>
            <a:ln w="19050" cap="flat" cmpd="sng">
              <a:solidFill>
                <a:schemeClr val="accent3"/>
              </a:solidFill>
              <a:prstDash val="solid"/>
              <a:round/>
              <a:headEnd type="none" w="med" len="med"/>
              <a:tailEnd type="none" w="med" len="med"/>
            </a:ln>
          </p:spPr>
        </p:cxnSp>
      </p:grpSp>
      <p:grpSp>
        <p:nvGrpSpPr>
          <p:cNvPr id="567" name="Google Shape;567;p24"/>
          <p:cNvGrpSpPr/>
          <p:nvPr/>
        </p:nvGrpSpPr>
        <p:grpSpPr>
          <a:xfrm>
            <a:off x="3902751" y="3066500"/>
            <a:ext cx="4306435" cy="428400"/>
            <a:chOff x="3902751" y="3066500"/>
            <a:chExt cx="4306435" cy="428400"/>
          </a:xfrm>
        </p:grpSpPr>
        <p:grpSp>
          <p:nvGrpSpPr>
            <p:cNvPr id="568" name="Google Shape;568;p24"/>
            <p:cNvGrpSpPr/>
            <p:nvPr/>
          </p:nvGrpSpPr>
          <p:grpSpPr>
            <a:xfrm>
              <a:off x="3902751" y="3066500"/>
              <a:ext cx="4306435" cy="428400"/>
              <a:chOff x="3902751" y="3066500"/>
              <a:chExt cx="4306435" cy="428400"/>
            </a:xfrm>
          </p:grpSpPr>
          <p:sp>
            <p:nvSpPr>
              <p:cNvPr id="569" name="Google Shape;569;p24"/>
              <p:cNvSpPr txBox="1"/>
              <p:nvPr/>
            </p:nvSpPr>
            <p:spPr>
              <a:xfrm>
                <a:off x="3902751" y="3066500"/>
                <a:ext cx="2453823" cy="42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rPr>
                  <a:t>Great division of responsibilities</a:t>
                </a:r>
                <a:endParaRPr sz="1200" dirty="0">
                  <a:solidFill>
                    <a:schemeClr val="dk1"/>
                  </a:solidFill>
                  <a:latin typeface="Fira Sans"/>
                  <a:ea typeface="Fira Sans"/>
                  <a:cs typeface="Fira Sans"/>
                  <a:sym typeface="Fira Sans"/>
                </a:endParaRPr>
              </a:p>
            </p:txBody>
          </p:sp>
          <p:sp>
            <p:nvSpPr>
              <p:cNvPr id="570" name="Google Shape;570;p24"/>
              <p:cNvSpPr/>
              <p:nvPr/>
            </p:nvSpPr>
            <p:spPr>
              <a:xfrm>
                <a:off x="6767084" y="3102099"/>
                <a:ext cx="1442102" cy="363875"/>
              </a:xfrm>
              <a:prstGeom prst="roundRect">
                <a:avLst>
                  <a:gd name="adj" fmla="val 16667"/>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4"/>
                    </a:solidFill>
                    <a:latin typeface="Fira Sans Extra Condensed Medium"/>
                    <a:ea typeface="Fira Sans Extra Condensed Medium"/>
                    <a:cs typeface="Fira Sans Extra Condensed Medium"/>
                    <a:sym typeface="Fira Sans Extra Condensed Medium"/>
                  </a:rPr>
                  <a:t>Team work</a:t>
                </a:r>
                <a:endParaRPr sz="1800" dirty="0">
                  <a:solidFill>
                    <a:schemeClr val="accent4"/>
                  </a:solidFill>
                  <a:latin typeface="Fira Sans Extra Condensed Medium"/>
                  <a:ea typeface="Fira Sans Extra Condensed Medium"/>
                  <a:cs typeface="Fira Sans Extra Condensed Medium"/>
                  <a:sym typeface="Fira Sans Extra Condensed Medium"/>
                </a:endParaRPr>
              </a:p>
            </p:txBody>
          </p:sp>
        </p:grpSp>
        <p:cxnSp>
          <p:nvCxnSpPr>
            <p:cNvPr id="571" name="Google Shape;571;p24"/>
            <p:cNvCxnSpPr/>
            <p:nvPr/>
          </p:nvCxnSpPr>
          <p:spPr>
            <a:xfrm rot="10800000">
              <a:off x="6452963" y="3287275"/>
              <a:ext cx="301200" cy="0"/>
            </a:xfrm>
            <a:prstGeom prst="straightConnector1">
              <a:avLst/>
            </a:prstGeom>
            <a:noFill/>
            <a:ln w="19050" cap="flat" cmpd="sng">
              <a:solidFill>
                <a:schemeClr val="accent4"/>
              </a:solidFill>
              <a:prstDash val="solid"/>
              <a:round/>
              <a:headEnd type="none" w="med" len="med"/>
              <a:tailEnd type="none" w="med" len="med"/>
            </a:ln>
          </p:spPr>
        </p:cxnSp>
      </p:grpSp>
      <p:pic>
        <p:nvPicPr>
          <p:cNvPr id="34" name="Graphic 33" descr="Sun with solid fill">
            <a:extLst>
              <a:ext uri="{FF2B5EF4-FFF2-40B4-BE49-F238E27FC236}">
                <a16:creationId xmlns:a16="http://schemas.microsoft.com/office/drawing/2014/main" id="{CF8B6E4A-7BFA-41D1-9577-B125D9CCF5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953" y="2721294"/>
            <a:ext cx="1928531" cy="19285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31"/>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Known bugs</a:t>
            </a:r>
            <a:endParaRPr dirty="0"/>
          </a:p>
        </p:txBody>
      </p:sp>
      <p:pic>
        <p:nvPicPr>
          <p:cNvPr id="5" name="Picture 4">
            <a:extLst>
              <a:ext uri="{FF2B5EF4-FFF2-40B4-BE49-F238E27FC236}">
                <a16:creationId xmlns:a16="http://schemas.microsoft.com/office/drawing/2014/main" id="{9DE0324A-A4CE-4F8F-AB8C-EADA985B7913}"/>
              </a:ext>
            </a:extLst>
          </p:cNvPr>
          <p:cNvPicPr>
            <a:picLocks noChangeAspect="1"/>
          </p:cNvPicPr>
          <p:nvPr/>
        </p:nvPicPr>
        <p:blipFill>
          <a:blip r:embed="rId3"/>
          <a:stretch>
            <a:fillRect/>
          </a:stretch>
        </p:blipFill>
        <p:spPr>
          <a:xfrm>
            <a:off x="0" y="847306"/>
            <a:ext cx="5662236" cy="3101447"/>
          </a:xfrm>
          <a:prstGeom prst="rect">
            <a:avLst/>
          </a:prstGeom>
        </p:spPr>
      </p:pic>
      <p:pic>
        <p:nvPicPr>
          <p:cNvPr id="7" name="Picture 6">
            <a:extLst>
              <a:ext uri="{FF2B5EF4-FFF2-40B4-BE49-F238E27FC236}">
                <a16:creationId xmlns:a16="http://schemas.microsoft.com/office/drawing/2014/main" id="{8A78849D-1DE4-4C6F-9A0D-78E4C785A17F}"/>
              </a:ext>
            </a:extLst>
          </p:cNvPr>
          <p:cNvPicPr>
            <a:picLocks noChangeAspect="1"/>
          </p:cNvPicPr>
          <p:nvPr/>
        </p:nvPicPr>
        <p:blipFill>
          <a:blip r:embed="rId4"/>
          <a:stretch>
            <a:fillRect/>
          </a:stretch>
        </p:blipFill>
        <p:spPr>
          <a:xfrm>
            <a:off x="1533133" y="3485662"/>
            <a:ext cx="7075772" cy="1621063"/>
          </a:xfrm>
          <a:prstGeom prst="rect">
            <a:avLst/>
          </a:prstGeom>
        </p:spPr>
      </p:pic>
      <p:pic>
        <p:nvPicPr>
          <p:cNvPr id="9" name="Picture 8">
            <a:extLst>
              <a:ext uri="{FF2B5EF4-FFF2-40B4-BE49-F238E27FC236}">
                <a16:creationId xmlns:a16="http://schemas.microsoft.com/office/drawing/2014/main" id="{E1B2305F-8D51-4666-A599-5EDCC0975610}"/>
              </a:ext>
            </a:extLst>
          </p:cNvPr>
          <p:cNvPicPr>
            <a:picLocks noChangeAspect="1"/>
          </p:cNvPicPr>
          <p:nvPr/>
        </p:nvPicPr>
        <p:blipFill>
          <a:blip r:embed="rId5"/>
          <a:stretch>
            <a:fillRect/>
          </a:stretch>
        </p:blipFill>
        <p:spPr>
          <a:xfrm>
            <a:off x="3231986" y="1160800"/>
            <a:ext cx="5972973" cy="2474461"/>
          </a:xfrm>
          <a:prstGeom prst="rect">
            <a:avLst/>
          </a:prstGeom>
        </p:spPr>
      </p:pic>
    </p:spTree>
    <p:extLst>
      <p:ext uri="{BB962C8B-B14F-4D97-AF65-F5344CB8AC3E}">
        <p14:creationId xmlns:p14="http://schemas.microsoft.com/office/powerpoint/2010/main" val="3181054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31"/>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What could have been better</a:t>
            </a:r>
            <a:endParaRPr dirty="0"/>
          </a:p>
        </p:txBody>
      </p:sp>
      <p:sp>
        <p:nvSpPr>
          <p:cNvPr id="1478" name="Google Shape;1478;p31"/>
          <p:cNvSpPr/>
          <p:nvPr/>
        </p:nvSpPr>
        <p:spPr>
          <a:xfrm>
            <a:off x="3132115" y="1843294"/>
            <a:ext cx="2568068" cy="2779272"/>
          </a:xfrm>
          <a:custGeom>
            <a:avLst/>
            <a:gdLst/>
            <a:ahLst/>
            <a:cxnLst/>
            <a:rect l="l" t="t" r="r" b="b"/>
            <a:pathLst>
              <a:path w="67862" h="73448" fill="none" extrusionOk="0">
                <a:moveTo>
                  <a:pt x="1" y="0"/>
                </a:moveTo>
                <a:lnTo>
                  <a:pt x="55624" y="0"/>
                </a:lnTo>
                <a:cubicBezTo>
                  <a:pt x="62375" y="0"/>
                  <a:pt x="67861" y="5466"/>
                  <a:pt x="67861" y="12238"/>
                </a:cubicBezTo>
                <a:cubicBezTo>
                  <a:pt x="67861" y="18990"/>
                  <a:pt x="62375" y="24476"/>
                  <a:pt x="55624" y="24476"/>
                </a:cubicBezTo>
                <a:lnTo>
                  <a:pt x="20076" y="24476"/>
                </a:lnTo>
                <a:cubicBezTo>
                  <a:pt x="13324" y="24476"/>
                  <a:pt x="7838" y="29962"/>
                  <a:pt x="7838" y="36714"/>
                </a:cubicBezTo>
                <a:cubicBezTo>
                  <a:pt x="7838" y="43486"/>
                  <a:pt x="13324" y="48972"/>
                  <a:pt x="20076" y="48972"/>
                </a:cubicBezTo>
                <a:lnTo>
                  <a:pt x="55624" y="48972"/>
                </a:lnTo>
                <a:cubicBezTo>
                  <a:pt x="62375" y="48972"/>
                  <a:pt x="67861" y="54437"/>
                  <a:pt x="67861" y="61209"/>
                </a:cubicBezTo>
                <a:cubicBezTo>
                  <a:pt x="67861" y="67961"/>
                  <a:pt x="62375" y="73447"/>
                  <a:pt x="55624" y="73447"/>
                </a:cubicBezTo>
                <a:lnTo>
                  <a:pt x="20076" y="73447"/>
                </a:lnTo>
              </a:path>
            </a:pathLst>
          </a:custGeom>
          <a:noFill/>
          <a:ln w="19100" cap="flat" cmpd="sng">
            <a:solidFill>
              <a:schemeClr val="accent6"/>
            </a:solidFill>
            <a:prstDash val="dash"/>
            <a:miter lim="200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31"/>
          <p:cNvGrpSpPr/>
          <p:nvPr/>
        </p:nvGrpSpPr>
        <p:grpSpPr>
          <a:xfrm>
            <a:off x="5562249" y="2125079"/>
            <a:ext cx="3243083" cy="598496"/>
            <a:chOff x="5562250" y="2125079"/>
            <a:chExt cx="2804450" cy="598496"/>
          </a:xfrm>
        </p:grpSpPr>
        <p:grpSp>
          <p:nvGrpSpPr>
            <p:cNvPr id="1480" name="Google Shape;1480;p31"/>
            <p:cNvGrpSpPr/>
            <p:nvPr/>
          </p:nvGrpSpPr>
          <p:grpSpPr>
            <a:xfrm>
              <a:off x="5562250" y="2183237"/>
              <a:ext cx="267120" cy="267085"/>
              <a:chOff x="3878828" y="3615928"/>
              <a:chExt cx="352030" cy="351984"/>
            </a:xfrm>
          </p:grpSpPr>
          <p:sp>
            <p:nvSpPr>
              <p:cNvPr id="1481" name="Google Shape;1481;p31"/>
              <p:cNvSpPr/>
              <p:nvPr/>
            </p:nvSpPr>
            <p:spPr>
              <a:xfrm>
                <a:off x="3968001" y="3727097"/>
                <a:ext cx="151641" cy="129736"/>
              </a:xfrm>
              <a:custGeom>
                <a:avLst/>
                <a:gdLst/>
                <a:ahLst/>
                <a:cxnLst/>
                <a:rect l="l" t="t" r="r" b="b"/>
                <a:pathLst>
                  <a:path w="3316" h="2837" extrusionOk="0">
                    <a:moveTo>
                      <a:pt x="1889" y="1"/>
                    </a:moveTo>
                    <a:cubicBezTo>
                      <a:pt x="623" y="1"/>
                      <a:pt x="0" y="1528"/>
                      <a:pt x="884" y="2412"/>
                    </a:cubicBezTo>
                    <a:cubicBezTo>
                      <a:pt x="1178" y="2706"/>
                      <a:pt x="1536" y="2836"/>
                      <a:pt x="1887" y="2836"/>
                    </a:cubicBezTo>
                    <a:cubicBezTo>
                      <a:pt x="2618" y="2836"/>
                      <a:pt x="3316" y="2269"/>
                      <a:pt x="3316" y="1428"/>
                    </a:cubicBezTo>
                    <a:cubicBezTo>
                      <a:pt x="3316" y="644"/>
                      <a:pt x="2673" y="1"/>
                      <a:pt x="1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3878828" y="3615928"/>
                <a:ext cx="352030" cy="351984"/>
              </a:xfrm>
              <a:custGeom>
                <a:avLst/>
                <a:gdLst/>
                <a:ahLst/>
                <a:cxnLst/>
                <a:rect l="l" t="t" r="r" b="b"/>
                <a:pathLst>
                  <a:path w="7698" h="7697" extrusionOk="0">
                    <a:moveTo>
                      <a:pt x="3825" y="1280"/>
                    </a:moveTo>
                    <a:cubicBezTo>
                      <a:pt x="5147" y="1280"/>
                      <a:pt x="6411" y="2306"/>
                      <a:pt x="6411" y="3859"/>
                    </a:cubicBezTo>
                    <a:cubicBezTo>
                      <a:pt x="6411" y="5265"/>
                      <a:pt x="5266" y="6411"/>
                      <a:pt x="3839" y="6411"/>
                    </a:cubicBezTo>
                    <a:cubicBezTo>
                      <a:pt x="1548" y="6411"/>
                      <a:pt x="423" y="3638"/>
                      <a:pt x="2030" y="2030"/>
                    </a:cubicBezTo>
                    <a:cubicBezTo>
                      <a:pt x="2555" y="1512"/>
                      <a:pt x="3197" y="1280"/>
                      <a:pt x="3825" y="1280"/>
                    </a:cubicBezTo>
                    <a:close/>
                    <a:moveTo>
                      <a:pt x="3477" y="0"/>
                    </a:moveTo>
                    <a:lnTo>
                      <a:pt x="3477" y="603"/>
                    </a:lnTo>
                    <a:cubicBezTo>
                      <a:pt x="1970" y="784"/>
                      <a:pt x="785" y="1970"/>
                      <a:pt x="604" y="3477"/>
                    </a:cubicBezTo>
                    <a:lnTo>
                      <a:pt x="1" y="3477"/>
                    </a:lnTo>
                    <a:lnTo>
                      <a:pt x="1" y="4220"/>
                    </a:lnTo>
                    <a:lnTo>
                      <a:pt x="604" y="4220"/>
                    </a:lnTo>
                    <a:cubicBezTo>
                      <a:pt x="785" y="5727"/>
                      <a:pt x="1970" y="6913"/>
                      <a:pt x="3477" y="7094"/>
                    </a:cubicBezTo>
                    <a:lnTo>
                      <a:pt x="3477" y="7697"/>
                    </a:lnTo>
                    <a:lnTo>
                      <a:pt x="4221" y="7697"/>
                    </a:lnTo>
                    <a:lnTo>
                      <a:pt x="4221" y="7094"/>
                    </a:lnTo>
                    <a:cubicBezTo>
                      <a:pt x="5728" y="6913"/>
                      <a:pt x="6914" y="5727"/>
                      <a:pt x="7094" y="4220"/>
                    </a:cubicBezTo>
                    <a:lnTo>
                      <a:pt x="7697" y="4220"/>
                    </a:lnTo>
                    <a:lnTo>
                      <a:pt x="7697" y="3477"/>
                    </a:lnTo>
                    <a:lnTo>
                      <a:pt x="7094" y="3477"/>
                    </a:lnTo>
                    <a:cubicBezTo>
                      <a:pt x="6914" y="1970"/>
                      <a:pt x="5728" y="784"/>
                      <a:pt x="4221" y="603"/>
                    </a:cubicBezTo>
                    <a:lnTo>
                      <a:pt x="4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31"/>
            <p:cNvGrpSpPr/>
            <p:nvPr/>
          </p:nvGrpSpPr>
          <p:grpSpPr>
            <a:xfrm>
              <a:off x="6038100" y="2125079"/>
              <a:ext cx="2328600" cy="598496"/>
              <a:chOff x="6038100" y="2125079"/>
              <a:chExt cx="2328600" cy="598496"/>
            </a:xfrm>
          </p:grpSpPr>
          <p:sp>
            <p:nvSpPr>
              <p:cNvPr id="1484" name="Google Shape;1484;p31"/>
              <p:cNvSpPr txBox="1"/>
              <p:nvPr/>
            </p:nvSpPr>
            <p:spPr>
              <a:xfrm>
                <a:off x="6038100" y="2128975"/>
                <a:ext cx="2328600" cy="5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Fira Sans"/>
                  <a:ea typeface="Fira Sans"/>
                  <a:cs typeface="Fira Sans"/>
                  <a:sym typeface="Fira Sans"/>
                </a:endParaRPr>
              </a:p>
            </p:txBody>
          </p:sp>
          <p:sp>
            <p:nvSpPr>
              <p:cNvPr id="1485" name="Google Shape;1485;p31"/>
              <p:cNvSpPr txBox="1"/>
              <p:nvPr/>
            </p:nvSpPr>
            <p:spPr>
              <a:xfrm>
                <a:off x="6038100" y="2125079"/>
                <a:ext cx="2108100" cy="35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i-FI" sz="2000" dirty="0">
                    <a:solidFill>
                      <a:schemeClr val="accent3"/>
                    </a:solidFill>
                    <a:latin typeface="Fira Sans Extra Condensed Medium"/>
                    <a:ea typeface="Fira Sans Extra Condensed Medium"/>
                    <a:cs typeface="Fira Sans Extra Condensed Medium"/>
                    <a:sym typeface="Fira Sans Extra Condensed Medium"/>
                  </a:rPr>
                  <a:t>Less child-care duties</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grpSp>
      </p:grpSp>
      <p:grpSp>
        <p:nvGrpSpPr>
          <p:cNvPr id="1486" name="Google Shape;1486;p31"/>
          <p:cNvGrpSpPr/>
          <p:nvPr/>
        </p:nvGrpSpPr>
        <p:grpSpPr>
          <a:xfrm>
            <a:off x="5562250" y="3973921"/>
            <a:ext cx="2812476" cy="602354"/>
            <a:chOff x="5562250" y="3973921"/>
            <a:chExt cx="2812476" cy="602354"/>
          </a:xfrm>
        </p:grpSpPr>
        <p:grpSp>
          <p:nvGrpSpPr>
            <p:cNvPr id="1487" name="Google Shape;1487;p31"/>
            <p:cNvGrpSpPr/>
            <p:nvPr/>
          </p:nvGrpSpPr>
          <p:grpSpPr>
            <a:xfrm>
              <a:off x="5562250" y="4035926"/>
              <a:ext cx="267120" cy="267085"/>
              <a:chOff x="3878828" y="3615928"/>
              <a:chExt cx="352030" cy="351984"/>
            </a:xfrm>
          </p:grpSpPr>
          <p:sp>
            <p:nvSpPr>
              <p:cNvPr id="1488" name="Google Shape;1488;p31"/>
              <p:cNvSpPr/>
              <p:nvPr/>
            </p:nvSpPr>
            <p:spPr>
              <a:xfrm>
                <a:off x="3968001" y="3727097"/>
                <a:ext cx="151641" cy="129736"/>
              </a:xfrm>
              <a:custGeom>
                <a:avLst/>
                <a:gdLst/>
                <a:ahLst/>
                <a:cxnLst/>
                <a:rect l="l" t="t" r="r" b="b"/>
                <a:pathLst>
                  <a:path w="3316" h="2837" extrusionOk="0">
                    <a:moveTo>
                      <a:pt x="1889" y="1"/>
                    </a:moveTo>
                    <a:cubicBezTo>
                      <a:pt x="623" y="1"/>
                      <a:pt x="0" y="1528"/>
                      <a:pt x="884" y="2412"/>
                    </a:cubicBezTo>
                    <a:cubicBezTo>
                      <a:pt x="1178" y="2706"/>
                      <a:pt x="1536" y="2836"/>
                      <a:pt x="1887" y="2836"/>
                    </a:cubicBezTo>
                    <a:cubicBezTo>
                      <a:pt x="2618" y="2836"/>
                      <a:pt x="3316" y="2269"/>
                      <a:pt x="3316" y="1428"/>
                    </a:cubicBezTo>
                    <a:cubicBezTo>
                      <a:pt x="3316" y="644"/>
                      <a:pt x="2673" y="1"/>
                      <a:pt x="1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3878828" y="3615928"/>
                <a:ext cx="352030" cy="351984"/>
              </a:xfrm>
              <a:custGeom>
                <a:avLst/>
                <a:gdLst/>
                <a:ahLst/>
                <a:cxnLst/>
                <a:rect l="l" t="t" r="r" b="b"/>
                <a:pathLst>
                  <a:path w="7698" h="7697" extrusionOk="0">
                    <a:moveTo>
                      <a:pt x="3825" y="1280"/>
                    </a:moveTo>
                    <a:cubicBezTo>
                      <a:pt x="5147" y="1280"/>
                      <a:pt x="6411" y="2306"/>
                      <a:pt x="6411" y="3859"/>
                    </a:cubicBezTo>
                    <a:cubicBezTo>
                      <a:pt x="6411" y="5265"/>
                      <a:pt x="5266" y="6411"/>
                      <a:pt x="3839" y="6411"/>
                    </a:cubicBezTo>
                    <a:cubicBezTo>
                      <a:pt x="1548" y="6411"/>
                      <a:pt x="423" y="3638"/>
                      <a:pt x="2030" y="2030"/>
                    </a:cubicBezTo>
                    <a:cubicBezTo>
                      <a:pt x="2555" y="1512"/>
                      <a:pt x="3197" y="1280"/>
                      <a:pt x="3825" y="1280"/>
                    </a:cubicBezTo>
                    <a:close/>
                    <a:moveTo>
                      <a:pt x="3477" y="0"/>
                    </a:moveTo>
                    <a:lnTo>
                      <a:pt x="3477" y="603"/>
                    </a:lnTo>
                    <a:cubicBezTo>
                      <a:pt x="1970" y="784"/>
                      <a:pt x="785" y="1970"/>
                      <a:pt x="604" y="3477"/>
                    </a:cubicBezTo>
                    <a:lnTo>
                      <a:pt x="1" y="3477"/>
                    </a:lnTo>
                    <a:lnTo>
                      <a:pt x="1" y="4220"/>
                    </a:lnTo>
                    <a:lnTo>
                      <a:pt x="604" y="4220"/>
                    </a:lnTo>
                    <a:cubicBezTo>
                      <a:pt x="785" y="5727"/>
                      <a:pt x="1970" y="6913"/>
                      <a:pt x="3477" y="7094"/>
                    </a:cubicBezTo>
                    <a:lnTo>
                      <a:pt x="3477" y="7697"/>
                    </a:lnTo>
                    <a:lnTo>
                      <a:pt x="4221" y="7697"/>
                    </a:lnTo>
                    <a:lnTo>
                      <a:pt x="4221" y="7094"/>
                    </a:lnTo>
                    <a:cubicBezTo>
                      <a:pt x="5728" y="6913"/>
                      <a:pt x="6914" y="5727"/>
                      <a:pt x="7094" y="4220"/>
                    </a:cubicBezTo>
                    <a:lnTo>
                      <a:pt x="7697" y="4220"/>
                    </a:lnTo>
                    <a:lnTo>
                      <a:pt x="7697" y="3477"/>
                    </a:lnTo>
                    <a:lnTo>
                      <a:pt x="7094" y="3477"/>
                    </a:lnTo>
                    <a:cubicBezTo>
                      <a:pt x="6914" y="1970"/>
                      <a:pt x="5728" y="784"/>
                      <a:pt x="4221" y="603"/>
                    </a:cubicBezTo>
                    <a:lnTo>
                      <a:pt x="42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31"/>
            <p:cNvGrpSpPr/>
            <p:nvPr/>
          </p:nvGrpSpPr>
          <p:grpSpPr>
            <a:xfrm>
              <a:off x="6022218" y="3973921"/>
              <a:ext cx="2352508" cy="602354"/>
              <a:chOff x="6022218" y="3973921"/>
              <a:chExt cx="2352508" cy="602354"/>
            </a:xfrm>
          </p:grpSpPr>
          <p:sp>
            <p:nvSpPr>
              <p:cNvPr id="1491" name="Google Shape;1491;p31"/>
              <p:cNvSpPr txBox="1"/>
              <p:nvPr/>
            </p:nvSpPr>
            <p:spPr>
              <a:xfrm>
                <a:off x="6046126" y="3981675"/>
                <a:ext cx="2328600" cy="5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Fira Sans"/>
                  <a:ea typeface="Fira Sans"/>
                  <a:cs typeface="Fira Sans"/>
                  <a:sym typeface="Fira Sans"/>
                </a:endParaRPr>
              </a:p>
            </p:txBody>
          </p:sp>
          <p:sp>
            <p:nvSpPr>
              <p:cNvPr id="1492" name="Google Shape;1492;p31"/>
              <p:cNvSpPr txBox="1"/>
              <p:nvPr/>
            </p:nvSpPr>
            <p:spPr>
              <a:xfrm>
                <a:off x="6022218" y="3973921"/>
                <a:ext cx="2108100" cy="35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5"/>
                    </a:solidFill>
                    <a:latin typeface="Fira Sans Extra Condensed Medium"/>
                    <a:ea typeface="Fira Sans Extra Condensed Medium"/>
                    <a:cs typeface="Fira Sans Extra Condensed Medium"/>
                    <a:sym typeface="Fira Sans Extra Condensed Medium"/>
                  </a:rPr>
                  <a:t>Missing sensors</a:t>
                </a:r>
                <a:endParaRPr sz="2000" dirty="0">
                  <a:solidFill>
                    <a:schemeClr val="accent5"/>
                  </a:solidFill>
                  <a:latin typeface="Fira Sans Extra Condensed Medium"/>
                  <a:ea typeface="Fira Sans Extra Condensed Medium"/>
                  <a:cs typeface="Fira Sans Extra Condensed Medium"/>
                  <a:sym typeface="Fira Sans Extra Condensed Medium"/>
                </a:endParaRPr>
              </a:p>
            </p:txBody>
          </p:sp>
        </p:grpSp>
      </p:grpSp>
      <p:grpSp>
        <p:nvGrpSpPr>
          <p:cNvPr id="1493" name="Google Shape;1493;p31"/>
          <p:cNvGrpSpPr/>
          <p:nvPr/>
        </p:nvGrpSpPr>
        <p:grpSpPr>
          <a:xfrm>
            <a:off x="192787" y="3053080"/>
            <a:ext cx="3372900" cy="675543"/>
            <a:chOff x="760466" y="3053080"/>
            <a:chExt cx="2805222" cy="675543"/>
          </a:xfrm>
        </p:grpSpPr>
        <p:grpSp>
          <p:nvGrpSpPr>
            <p:cNvPr id="1494" name="Google Shape;1494;p31"/>
            <p:cNvGrpSpPr/>
            <p:nvPr/>
          </p:nvGrpSpPr>
          <p:grpSpPr>
            <a:xfrm>
              <a:off x="3298568" y="3100312"/>
              <a:ext cx="267120" cy="267085"/>
              <a:chOff x="3878828" y="3615928"/>
              <a:chExt cx="352030" cy="351984"/>
            </a:xfrm>
          </p:grpSpPr>
          <p:sp>
            <p:nvSpPr>
              <p:cNvPr id="1495" name="Google Shape;1495;p31"/>
              <p:cNvSpPr/>
              <p:nvPr/>
            </p:nvSpPr>
            <p:spPr>
              <a:xfrm>
                <a:off x="3968001" y="3727097"/>
                <a:ext cx="151641" cy="129736"/>
              </a:xfrm>
              <a:custGeom>
                <a:avLst/>
                <a:gdLst/>
                <a:ahLst/>
                <a:cxnLst/>
                <a:rect l="l" t="t" r="r" b="b"/>
                <a:pathLst>
                  <a:path w="3316" h="2837" extrusionOk="0">
                    <a:moveTo>
                      <a:pt x="1889" y="1"/>
                    </a:moveTo>
                    <a:cubicBezTo>
                      <a:pt x="623" y="1"/>
                      <a:pt x="0" y="1528"/>
                      <a:pt x="884" y="2412"/>
                    </a:cubicBezTo>
                    <a:cubicBezTo>
                      <a:pt x="1178" y="2706"/>
                      <a:pt x="1536" y="2836"/>
                      <a:pt x="1887" y="2836"/>
                    </a:cubicBezTo>
                    <a:cubicBezTo>
                      <a:pt x="2618" y="2836"/>
                      <a:pt x="3316" y="2269"/>
                      <a:pt x="3316" y="1428"/>
                    </a:cubicBezTo>
                    <a:cubicBezTo>
                      <a:pt x="3316" y="644"/>
                      <a:pt x="2673" y="1"/>
                      <a:pt x="1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3878828" y="3615928"/>
                <a:ext cx="352030" cy="351984"/>
              </a:xfrm>
              <a:custGeom>
                <a:avLst/>
                <a:gdLst/>
                <a:ahLst/>
                <a:cxnLst/>
                <a:rect l="l" t="t" r="r" b="b"/>
                <a:pathLst>
                  <a:path w="7698" h="7697" extrusionOk="0">
                    <a:moveTo>
                      <a:pt x="3825" y="1280"/>
                    </a:moveTo>
                    <a:cubicBezTo>
                      <a:pt x="5147" y="1280"/>
                      <a:pt x="6411" y="2306"/>
                      <a:pt x="6411" y="3859"/>
                    </a:cubicBezTo>
                    <a:cubicBezTo>
                      <a:pt x="6411" y="5265"/>
                      <a:pt x="5266" y="6411"/>
                      <a:pt x="3839" y="6411"/>
                    </a:cubicBezTo>
                    <a:cubicBezTo>
                      <a:pt x="1548" y="6411"/>
                      <a:pt x="423" y="3638"/>
                      <a:pt x="2030" y="2030"/>
                    </a:cubicBezTo>
                    <a:cubicBezTo>
                      <a:pt x="2555" y="1512"/>
                      <a:pt x="3197" y="1280"/>
                      <a:pt x="3825" y="1280"/>
                    </a:cubicBezTo>
                    <a:close/>
                    <a:moveTo>
                      <a:pt x="3477" y="0"/>
                    </a:moveTo>
                    <a:lnTo>
                      <a:pt x="3477" y="603"/>
                    </a:lnTo>
                    <a:cubicBezTo>
                      <a:pt x="1970" y="784"/>
                      <a:pt x="785" y="1970"/>
                      <a:pt x="604" y="3477"/>
                    </a:cubicBezTo>
                    <a:lnTo>
                      <a:pt x="1" y="3477"/>
                    </a:lnTo>
                    <a:lnTo>
                      <a:pt x="1" y="4220"/>
                    </a:lnTo>
                    <a:lnTo>
                      <a:pt x="604" y="4220"/>
                    </a:lnTo>
                    <a:cubicBezTo>
                      <a:pt x="785" y="5727"/>
                      <a:pt x="1970" y="6913"/>
                      <a:pt x="3477" y="7094"/>
                    </a:cubicBezTo>
                    <a:lnTo>
                      <a:pt x="3477" y="7697"/>
                    </a:lnTo>
                    <a:lnTo>
                      <a:pt x="4221" y="7697"/>
                    </a:lnTo>
                    <a:lnTo>
                      <a:pt x="4221" y="7094"/>
                    </a:lnTo>
                    <a:cubicBezTo>
                      <a:pt x="5728" y="6913"/>
                      <a:pt x="6914" y="5727"/>
                      <a:pt x="7094" y="4220"/>
                    </a:cubicBezTo>
                    <a:lnTo>
                      <a:pt x="7697" y="4220"/>
                    </a:lnTo>
                    <a:lnTo>
                      <a:pt x="7697" y="3477"/>
                    </a:lnTo>
                    <a:lnTo>
                      <a:pt x="7094" y="3477"/>
                    </a:lnTo>
                    <a:cubicBezTo>
                      <a:pt x="6914" y="1970"/>
                      <a:pt x="5728" y="784"/>
                      <a:pt x="4221" y="603"/>
                    </a:cubicBezTo>
                    <a:lnTo>
                      <a:pt x="42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31"/>
            <p:cNvGrpSpPr/>
            <p:nvPr/>
          </p:nvGrpSpPr>
          <p:grpSpPr>
            <a:xfrm>
              <a:off x="760466" y="3053080"/>
              <a:ext cx="2337178" cy="675543"/>
              <a:chOff x="760466" y="3053080"/>
              <a:chExt cx="2337178" cy="675543"/>
            </a:xfrm>
          </p:grpSpPr>
          <p:sp>
            <p:nvSpPr>
              <p:cNvPr id="1498" name="Google Shape;1498;p31"/>
              <p:cNvSpPr txBox="1"/>
              <p:nvPr/>
            </p:nvSpPr>
            <p:spPr>
              <a:xfrm>
                <a:off x="760466" y="3134023"/>
                <a:ext cx="2328600" cy="59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lang="en-GB" sz="1200" dirty="0">
                  <a:solidFill>
                    <a:schemeClr val="dk1"/>
                  </a:solidFill>
                  <a:latin typeface="Fira Sans"/>
                  <a:ea typeface="Fira Sans"/>
                  <a:cs typeface="Fira Sans"/>
                  <a:sym typeface="Fira Sans"/>
                </a:endParaRPr>
              </a:p>
            </p:txBody>
          </p:sp>
          <p:sp>
            <p:nvSpPr>
              <p:cNvPr id="1499" name="Google Shape;1499;p31"/>
              <p:cNvSpPr txBox="1"/>
              <p:nvPr/>
            </p:nvSpPr>
            <p:spPr>
              <a:xfrm>
                <a:off x="897744" y="3053080"/>
                <a:ext cx="2199900" cy="35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Teams of 2</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grpSp>
      </p:grpSp>
      <p:pic>
        <p:nvPicPr>
          <p:cNvPr id="33" name="Graphic 32" descr="Sun with solid fill">
            <a:extLst>
              <a:ext uri="{FF2B5EF4-FFF2-40B4-BE49-F238E27FC236}">
                <a16:creationId xmlns:a16="http://schemas.microsoft.com/office/drawing/2014/main" id="{F62D5119-055D-4DF0-864C-3696160BEB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7931" y="4229118"/>
            <a:ext cx="786896" cy="786896"/>
          </a:xfrm>
          <a:prstGeom prst="rect">
            <a:avLst/>
          </a:prstGeom>
        </p:spPr>
      </p:pic>
      <p:pic>
        <p:nvPicPr>
          <p:cNvPr id="3" name="Graphic 2" descr="Rain with solid fill">
            <a:extLst>
              <a:ext uri="{FF2B5EF4-FFF2-40B4-BE49-F238E27FC236}">
                <a16:creationId xmlns:a16="http://schemas.microsoft.com/office/drawing/2014/main" id="{C808ABA9-ACC7-4658-A2F6-C1A55C2D66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7715" y="1395938"/>
            <a:ext cx="914400" cy="91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pSp>
        <p:nvGrpSpPr>
          <p:cNvPr id="664" name="Google Shape;664;p26"/>
          <p:cNvGrpSpPr/>
          <p:nvPr/>
        </p:nvGrpSpPr>
        <p:grpSpPr>
          <a:xfrm>
            <a:off x="4580964" y="1610900"/>
            <a:ext cx="3917790" cy="1235053"/>
            <a:chOff x="4580964" y="1610900"/>
            <a:chExt cx="3917790" cy="1235053"/>
          </a:xfrm>
        </p:grpSpPr>
        <p:grpSp>
          <p:nvGrpSpPr>
            <p:cNvPr id="665" name="Google Shape;665;p26"/>
            <p:cNvGrpSpPr/>
            <p:nvPr/>
          </p:nvGrpSpPr>
          <p:grpSpPr>
            <a:xfrm>
              <a:off x="4580964" y="1699445"/>
              <a:ext cx="3886857" cy="1146508"/>
              <a:chOff x="4580964" y="1699445"/>
              <a:chExt cx="3886857" cy="1146508"/>
            </a:xfrm>
          </p:grpSpPr>
          <p:sp>
            <p:nvSpPr>
              <p:cNvPr id="666" name="Google Shape;666;p26"/>
              <p:cNvSpPr/>
              <p:nvPr/>
            </p:nvSpPr>
            <p:spPr>
              <a:xfrm>
                <a:off x="4580964" y="2355153"/>
                <a:ext cx="2172600" cy="490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lt1"/>
                    </a:solidFill>
                    <a:latin typeface="Fira Sans Extra Condensed Medium"/>
                    <a:ea typeface="Fira Sans Extra Condensed Medium"/>
                    <a:cs typeface="Fira Sans Extra Condensed Medium"/>
                    <a:sym typeface="Fira Sans Extra Condensed Medium"/>
                  </a:rPr>
                  <a:t>UI</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667" name="Google Shape;667;p26"/>
              <p:cNvSpPr txBox="1"/>
              <p:nvPr/>
            </p:nvSpPr>
            <p:spPr>
              <a:xfrm>
                <a:off x="6042921" y="1699445"/>
                <a:ext cx="2424900" cy="53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solidFill>
                      <a:schemeClr val="dk1"/>
                    </a:solidFill>
                    <a:latin typeface="Fira Sans"/>
                    <a:ea typeface="Fira Sans"/>
                    <a:cs typeface="Fira Sans"/>
                    <a:sym typeface="Fira Sans"/>
                  </a:rPr>
                  <a:t>● Follow material design guidelines</a:t>
                </a:r>
                <a:br>
                  <a:rPr lang="en-GB" sz="1200" dirty="0">
                    <a:solidFill>
                      <a:schemeClr val="dk1"/>
                    </a:solidFill>
                    <a:latin typeface="Fira Sans"/>
                    <a:ea typeface="Fira Sans"/>
                    <a:cs typeface="Fira Sans"/>
                    <a:sym typeface="Fira Sans"/>
                  </a:rPr>
                </a:br>
                <a:r>
                  <a:rPr lang="en-GB" sz="1200" dirty="0">
                    <a:solidFill>
                      <a:schemeClr val="dk1"/>
                    </a:solidFill>
                    <a:latin typeface="Fira Sans"/>
                    <a:ea typeface="Fira Sans"/>
                    <a:cs typeface="Fira Sans"/>
                    <a:sym typeface="Fira Sans"/>
                  </a:rPr>
                  <a:t>● Accessibility checked</a:t>
                </a:r>
                <a:br>
                  <a:rPr lang="en-GB" sz="1200" dirty="0">
                    <a:solidFill>
                      <a:schemeClr val="dk1"/>
                    </a:solidFill>
                    <a:latin typeface="Fira Sans"/>
                    <a:ea typeface="Fira Sans"/>
                    <a:cs typeface="Fira Sans"/>
                    <a:sym typeface="Fira Sans"/>
                  </a:rPr>
                </a:br>
                <a:r>
                  <a:rPr lang="en-GB" sz="1200" dirty="0">
                    <a:solidFill>
                      <a:schemeClr val="dk1"/>
                    </a:solidFill>
                    <a:latin typeface="Fira Sans"/>
                    <a:ea typeface="Fira Sans"/>
                    <a:cs typeface="Fira Sans"/>
                    <a:sym typeface="Fira Sans"/>
                  </a:rPr>
                  <a:t>● 3 out of 4 basic components</a:t>
                </a:r>
                <a:endParaRPr sz="1200" dirty="0">
                  <a:solidFill>
                    <a:schemeClr val="dk1"/>
                  </a:solidFill>
                  <a:latin typeface="Fira Sans"/>
                  <a:ea typeface="Fira Sans"/>
                  <a:cs typeface="Fira Sans"/>
                  <a:sym typeface="Fira Sans"/>
                </a:endParaRPr>
              </a:p>
            </p:txBody>
          </p:sp>
        </p:grpSp>
        <p:sp>
          <p:nvSpPr>
            <p:cNvPr id="668" name="Google Shape;668;p26"/>
            <p:cNvSpPr/>
            <p:nvPr/>
          </p:nvSpPr>
          <p:spPr>
            <a:xfrm flipH="1">
              <a:off x="6745732" y="1610900"/>
              <a:ext cx="1753022" cy="990266"/>
            </a:xfrm>
            <a:custGeom>
              <a:avLst/>
              <a:gdLst/>
              <a:ahLst/>
              <a:cxnLst/>
              <a:rect l="l" t="t" r="r" b="b"/>
              <a:pathLst>
                <a:path w="61049" h="33890" extrusionOk="0">
                  <a:moveTo>
                    <a:pt x="61049" y="33890"/>
                  </a:moveTo>
                  <a:lnTo>
                    <a:pt x="0" y="33890"/>
                  </a:lnTo>
                  <a:lnTo>
                    <a:pt x="0" y="0"/>
                  </a:lnTo>
                </a:path>
              </a:pathLst>
            </a:custGeom>
            <a:noFill/>
            <a:ln w="9525" cap="flat" cmpd="sng">
              <a:solidFill>
                <a:schemeClr val="accent4"/>
              </a:solidFill>
              <a:prstDash val="solid"/>
              <a:round/>
              <a:headEnd type="none" w="med" len="med"/>
              <a:tailEnd type="none" w="med" len="med"/>
            </a:ln>
          </p:spPr>
        </p:sp>
      </p:grpSp>
      <p:grpSp>
        <p:nvGrpSpPr>
          <p:cNvPr id="669" name="Google Shape;669;p26"/>
          <p:cNvGrpSpPr/>
          <p:nvPr/>
        </p:nvGrpSpPr>
        <p:grpSpPr>
          <a:xfrm>
            <a:off x="4580964" y="2913754"/>
            <a:ext cx="3917790" cy="1234246"/>
            <a:chOff x="4580964" y="2913754"/>
            <a:chExt cx="3917790" cy="1234246"/>
          </a:xfrm>
        </p:grpSpPr>
        <p:grpSp>
          <p:nvGrpSpPr>
            <p:cNvPr id="670" name="Google Shape;670;p26"/>
            <p:cNvGrpSpPr/>
            <p:nvPr/>
          </p:nvGrpSpPr>
          <p:grpSpPr>
            <a:xfrm>
              <a:off x="4580964" y="2913754"/>
              <a:ext cx="3886857" cy="1114440"/>
              <a:chOff x="4580964" y="2913754"/>
              <a:chExt cx="3886857" cy="1114440"/>
            </a:xfrm>
          </p:grpSpPr>
          <p:sp>
            <p:nvSpPr>
              <p:cNvPr id="671" name="Google Shape;671;p26"/>
              <p:cNvSpPr/>
              <p:nvPr/>
            </p:nvSpPr>
            <p:spPr>
              <a:xfrm>
                <a:off x="4580964" y="2913754"/>
                <a:ext cx="2172600" cy="490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lt1"/>
                    </a:solidFill>
                    <a:latin typeface="Fira Sans Extra Condensed Medium"/>
                    <a:ea typeface="Fira Sans Extra Condensed Medium"/>
                    <a:cs typeface="Fira Sans Extra Condensed Medium"/>
                    <a:sym typeface="Fira Sans Extra Condensed Medium"/>
                  </a:rPr>
                  <a:t>API</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672" name="Google Shape;672;p26"/>
              <p:cNvSpPr txBox="1"/>
              <p:nvPr/>
            </p:nvSpPr>
            <p:spPr>
              <a:xfrm>
                <a:off x="6042921" y="3497194"/>
                <a:ext cx="2424900" cy="53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solidFill>
                      <a:schemeClr val="dk1"/>
                    </a:solidFill>
                    <a:latin typeface="Fira Sans"/>
                    <a:ea typeface="Fira Sans"/>
                    <a:cs typeface="Fira Sans"/>
                    <a:sym typeface="Fira Sans"/>
                  </a:rPr>
                  <a:t>● </a:t>
                </a:r>
                <a:r>
                  <a:rPr lang="en-GB" sz="1200" dirty="0" err="1">
                    <a:solidFill>
                      <a:schemeClr val="dk1"/>
                    </a:solidFill>
                    <a:latin typeface="Fira Sans"/>
                    <a:ea typeface="Fira Sans"/>
                    <a:cs typeface="Fira Sans"/>
                    <a:sym typeface="Fira Sans"/>
                  </a:rPr>
                  <a:t>Anychart</a:t>
                </a:r>
                <a:endParaRPr lang="en-GB" sz="1200" dirty="0">
                  <a:solidFill>
                    <a:schemeClr val="dk1"/>
                  </a:solidFill>
                  <a:latin typeface="Fira Sans"/>
                  <a:ea typeface="Fira Sans"/>
                  <a:cs typeface="Fira Sans"/>
                  <a:sym typeface="Fira Sans"/>
                </a:endParaRPr>
              </a:p>
              <a:p>
                <a:pPr marL="0" lvl="0" indent="0" algn="r" rtl="0">
                  <a:spcBef>
                    <a:spcPts val="0"/>
                  </a:spcBef>
                  <a:spcAft>
                    <a:spcPts val="0"/>
                  </a:spcAft>
                  <a:buNone/>
                </a:pPr>
                <a:r>
                  <a:rPr lang="en-GB" sz="1200" dirty="0">
                    <a:solidFill>
                      <a:schemeClr val="dk1"/>
                    </a:solidFill>
                    <a:latin typeface="Fira Sans"/>
                    <a:ea typeface="Fira Sans"/>
                    <a:cs typeface="Fira Sans"/>
                    <a:sym typeface="Fira Sans"/>
                  </a:rPr>
                  <a:t>● </a:t>
                </a:r>
                <a:r>
                  <a:rPr lang="en-GB" sz="1200" dirty="0" err="1">
                    <a:solidFill>
                      <a:schemeClr val="dk1"/>
                    </a:solidFill>
                    <a:latin typeface="Fira Sans"/>
                    <a:ea typeface="Fira Sans"/>
                    <a:cs typeface="Fira Sans"/>
                    <a:sym typeface="Fira Sans"/>
                  </a:rPr>
                  <a:t>OpenWeatherMaps</a:t>
                </a:r>
                <a:endParaRPr sz="1200" dirty="0">
                  <a:solidFill>
                    <a:schemeClr val="dk1"/>
                  </a:solidFill>
                  <a:latin typeface="Fira Sans"/>
                  <a:ea typeface="Fira Sans"/>
                  <a:cs typeface="Fira Sans"/>
                  <a:sym typeface="Fira Sans"/>
                </a:endParaRPr>
              </a:p>
            </p:txBody>
          </p:sp>
        </p:grpSp>
        <p:sp>
          <p:nvSpPr>
            <p:cNvPr id="673" name="Google Shape;673;p26"/>
            <p:cNvSpPr/>
            <p:nvPr/>
          </p:nvSpPr>
          <p:spPr>
            <a:xfrm rot="10800000">
              <a:off x="6682698" y="3157734"/>
              <a:ext cx="1816055" cy="990266"/>
            </a:xfrm>
            <a:custGeom>
              <a:avLst/>
              <a:gdLst/>
              <a:ahLst/>
              <a:cxnLst/>
              <a:rect l="l" t="t" r="r" b="b"/>
              <a:pathLst>
                <a:path w="61049" h="33890" extrusionOk="0">
                  <a:moveTo>
                    <a:pt x="61049" y="33890"/>
                  </a:moveTo>
                  <a:lnTo>
                    <a:pt x="0" y="33890"/>
                  </a:lnTo>
                  <a:lnTo>
                    <a:pt x="0" y="0"/>
                  </a:lnTo>
                </a:path>
              </a:pathLst>
            </a:custGeom>
            <a:noFill/>
            <a:ln w="9525" cap="flat" cmpd="sng">
              <a:solidFill>
                <a:schemeClr val="accent5"/>
              </a:solidFill>
              <a:prstDash val="solid"/>
              <a:round/>
              <a:headEnd type="none" w="med" len="med"/>
              <a:tailEnd type="none" w="med" len="med"/>
            </a:ln>
          </p:spPr>
        </p:sp>
      </p:grpSp>
      <p:grpSp>
        <p:nvGrpSpPr>
          <p:cNvPr id="674" name="Google Shape;674;p26"/>
          <p:cNvGrpSpPr/>
          <p:nvPr/>
        </p:nvGrpSpPr>
        <p:grpSpPr>
          <a:xfrm>
            <a:off x="693310" y="2913754"/>
            <a:ext cx="3802569" cy="1478208"/>
            <a:chOff x="693310" y="2913754"/>
            <a:chExt cx="3802569" cy="1478208"/>
          </a:xfrm>
        </p:grpSpPr>
        <p:sp>
          <p:nvSpPr>
            <p:cNvPr id="675" name="Google Shape;675;p26"/>
            <p:cNvSpPr/>
            <p:nvPr/>
          </p:nvSpPr>
          <p:spPr>
            <a:xfrm rot="10800000" flipH="1">
              <a:off x="693310" y="3157725"/>
              <a:ext cx="2854041" cy="990266"/>
            </a:xfrm>
            <a:custGeom>
              <a:avLst/>
              <a:gdLst/>
              <a:ahLst/>
              <a:cxnLst/>
              <a:rect l="l" t="t" r="r" b="b"/>
              <a:pathLst>
                <a:path w="61049" h="33890" extrusionOk="0">
                  <a:moveTo>
                    <a:pt x="61049" y="33890"/>
                  </a:moveTo>
                  <a:lnTo>
                    <a:pt x="0" y="33890"/>
                  </a:lnTo>
                  <a:lnTo>
                    <a:pt x="0" y="0"/>
                  </a:lnTo>
                </a:path>
              </a:pathLst>
            </a:custGeom>
            <a:noFill/>
            <a:ln w="9525" cap="flat" cmpd="sng">
              <a:solidFill>
                <a:schemeClr val="accent2"/>
              </a:solidFill>
              <a:prstDash val="solid"/>
              <a:round/>
              <a:headEnd type="none" w="med" len="med"/>
              <a:tailEnd type="none" w="med" len="med"/>
            </a:ln>
          </p:spPr>
        </p:sp>
        <p:grpSp>
          <p:nvGrpSpPr>
            <p:cNvPr id="676" name="Google Shape;676;p26"/>
            <p:cNvGrpSpPr/>
            <p:nvPr/>
          </p:nvGrpSpPr>
          <p:grpSpPr>
            <a:xfrm>
              <a:off x="749482" y="2913754"/>
              <a:ext cx="3746397" cy="1478208"/>
              <a:chOff x="749482" y="2913754"/>
              <a:chExt cx="3746397" cy="1478208"/>
            </a:xfrm>
          </p:grpSpPr>
          <p:sp>
            <p:nvSpPr>
              <p:cNvPr id="677" name="Google Shape;677;p26"/>
              <p:cNvSpPr/>
              <p:nvPr/>
            </p:nvSpPr>
            <p:spPr>
              <a:xfrm>
                <a:off x="2323279" y="2913754"/>
                <a:ext cx="2172600" cy="4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lt1"/>
                    </a:solidFill>
                    <a:latin typeface="Fira Sans Extra Condensed Medium"/>
                    <a:ea typeface="Fira Sans Extra Condensed Medium"/>
                    <a:cs typeface="Fira Sans Extra Condensed Medium"/>
                    <a:sym typeface="Fira Sans Extra Condensed Medium"/>
                  </a:rPr>
                  <a:t>Architecture</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678" name="Google Shape;678;p26"/>
              <p:cNvSpPr txBox="1"/>
              <p:nvPr/>
            </p:nvSpPr>
            <p:spPr>
              <a:xfrm>
                <a:off x="749482" y="3497905"/>
                <a:ext cx="2424900" cy="8940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dk1"/>
                    </a:solidFill>
                    <a:latin typeface="Fira Sans"/>
                    <a:ea typeface="Fira Sans"/>
                    <a:cs typeface="Fira Sans"/>
                    <a:sym typeface="Fira Sans"/>
                  </a:rPr>
                  <a:t>● Activity, broadcast receiver, service</a:t>
                </a:r>
                <a:br>
                  <a:rPr lang="en-GB" sz="1200" dirty="0">
                    <a:solidFill>
                      <a:schemeClr val="dk1"/>
                    </a:solidFill>
                    <a:latin typeface="Fira Sans"/>
                    <a:ea typeface="Fira Sans"/>
                    <a:cs typeface="Fira Sans"/>
                    <a:sym typeface="Fira Sans"/>
                  </a:rPr>
                </a:br>
                <a:r>
                  <a:rPr lang="en-GB" sz="1200" dirty="0">
                    <a:solidFill>
                      <a:schemeClr val="dk1"/>
                    </a:solidFill>
                    <a:latin typeface="Fira Sans"/>
                    <a:ea typeface="Fira Sans"/>
                    <a:cs typeface="Fira Sans"/>
                    <a:sym typeface="Fira Sans"/>
                  </a:rPr>
                  <a:t>● Fragments </a:t>
                </a:r>
                <a:br>
                  <a:rPr lang="en-GB" sz="1200" dirty="0">
                    <a:solidFill>
                      <a:schemeClr val="dk1"/>
                    </a:solidFill>
                    <a:latin typeface="Fira Sans"/>
                    <a:ea typeface="Fira Sans"/>
                    <a:cs typeface="Fira Sans"/>
                    <a:sym typeface="Fira Sans"/>
                  </a:rPr>
                </a:br>
                <a:r>
                  <a:rPr lang="en-GB" sz="1200" dirty="0">
                    <a:solidFill>
                      <a:schemeClr val="dk1"/>
                    </a:solidFill>
                    <a:latin typeface="Fira Sans"/>
                    <a:ea typeface="Fira Sans"/>
                    <a:cs typeface="Fira Sans"/>
                    <a:sym typeface="Fira Sans"/>
                  </a:rPr>
                  <a:t>● </a:t>
                </a:r>
                <a:r>
                  <a:rPr lang="en-GB" sz="1200" dirty="0" err="1">
                    <a:solidFill>
                      <a:schemeClr val="dk1"/>
                    </a:solidFill>
                    <a:latin typeface="Fira Sans"/>
                    <a:ea typeface="Fira Sans"/>
                    <a:cs typeface="Fira Sans"/>
                    <a:sym typeface="Fira Sans"/>
                  </a:rPr>
                  <a:t>ViewModel</a:t>
                </a:r>
                <a:r>
                  <a:rPr lang="en-GB" sz="1200" dirty="0">
                    <a:solidFill>
                      <a:schemeClr val="dk1"/>
                    </a:solidFill>
                    <a:latin typeface="Fira Sans"/>
                    <a:ea typeface="Fira Sans"/>
                    <a:cs typeface="Fira Sans"/>
                    <a:sym typeface="Fira Sans"/>
                  </a:rPr>
                  <a:t>, </a:t>
                </a:r>
                <a:r>
                  <a:rPr lang="en-GB" sz="1200" dirty="0" err="1">
                    <a:solidFill>
                      <a:schemeClr val="dk1"/>
                    </a:solidFill>
                    <a:latin typeface="Fira Sans"/>
                    <a:ea typeface="Fira Sans"/>
                    <a:cs typeface="Fira Sans"/>
                    <a:sym typeface="Fira Sans"/>
                  </a:rPr>
                  <a:t>LiveData</a:t>
                </a:r>
                <a:br>
                  <a:rPr lang="en-GB" sz="1200" dirty="0">
                    <a:solidFill>
                      <a:schemeClr val="dk1"/>
                    </a:solidFill>
                    <a:latin typeface="Fira Sans"/>
                    <a:ea typeface="Fira Sans"/>
                    <a:cs typeface="Fira Sans"/>
                    <a:sym typeface="Fira Sans"/>
                  </a:rPr>
                </a:br>
                <a:r>
                  <a:rPr lang="en-GB" sz="1200" dirty="0">
                    <a:solidFill>
                      <a:schemeClr val="dk1"/>
                    </a:solidFill>
                    <a:latin typeface="Fira Sans"/>
                    <a:ea typeface="Fira Sans"/>
                    <a:cs typeface="Fira Sans"/>
                    <a:sym typeface="Fira Sans"/>
                  </a:rPr>
                  <a:t>● Room and </a:t>
                </a:r>
                <a:r>
                  <a:rPr lang="en-GB" sz="1200" dirty="0" err="1">
                    <a:solidFill>
                      <a:schemeClr val="dk1"/>
                    </a:solidFill>
                    <a:latin typeface="Fira Sans"/>
                    <a:ea typeface="Fira Sans"/>
                    <a:cs typeface="Fira Sans"/>
                    <a:sym typeface="Fira Sans"/>
                  </a:rPr>
                  <a:t>SharedPreferences</a:t>
                </a:r>
                <a:r>
                  <a:rPr lang="en-GB" sz="1200" dirty="0">
                    <a:solidFill>
                      <a:schemeClr val="dk1"/>
                    </a:solidFill>
                    <a:latin typeface="Fira Sans"/>
                    <a:ea typeface="Fira Sans"/>
                    <a:cs typeface="Fira Sans"/>
                    <a:sym typeface="Fira Sans"/>
                  </a:rPr>
                  <a:t> </a:t>
                </a:r>
                <a:endParaRPr sz="1200" dirty="0">
                  <a:solidFill>
                    <a:schemeClr val="dk1"/>
                  </a:solidFill>
                  <a:latin typeface="Fira Sans"/>
                  <a:ea typeface="Fira Sans"/>
                  <a:cs typeface="Fira Sans"/>
                  <a:sym typeface="Fira Sans"/>
                </a:endParaRPr>
              </a:p>
            </p:txBody>
          </p:sp>
        </p:grpSp>
      </p:grpSp>
      <p:grpSp>
        <p:nvGrpSpPr>
          <p:cNvPr id="679" name="Google Shape;679;p26"/>
          <p:cNvGrpSpPr/>
          <p:nvPr/>
        </p:nvGrpSpPr>
        <p:grpSpPr>
          <a:xfrm>
            <a:off x="693310" y="1610889"/>
            <a:ext cx="3802569" cy="1235064"/>
            <a:chOff x="693310" y="1610889"/>
            <a:chExt cx="3802569" cy="1235064"/>
          </a:xfrm>
        </p:grpSpPr>
        <p:sp>
          <p:nvSpPr>
            <p:cNvPr id="680" name="Google Shape;680;p26"/>
            <p:cNvSpPr/>
            <p:nvPr/>
          </p:nvSpPr>
          <p:spPr>
            <a:xfrm>
              <a:off x="693310" y="1610889"/>
              <a:ext cx="2854041" cy="990266"/>
            </a:xfrm>
            <a:custGeom>
              <a:avLst/>
              <a:gdLst/>
              <a:ahLst/>
              <a:cxnLst/>
              <a:rect l="l" t="t" r="r" b="b"/>
              <a:pathLst>
                <a:path w="61049" h="33890" extrusionOk="0">
                  <a:moveTo>
                    <a:pt x="61049" y="33890"/>
                  </a:moveTo>
                  <a:lnTo>
                    <a:pt x="0" y="33890"/>
                  </a:lnTo>
                  <a:lnTo>
                    <a:pt x="0" y="0"/>
                  </a:lnTo>
                </a:path>
              </a:pathLst>
            </a:custGeom>
            <a:noFill/>
            <a:ln w="9525" cap="flat" cmpd="sng">
              <a:solidFill>
                <a:schemeClr val="accent2"/>
              </a:solidFill>
              <a:prstDash val="solid"/>
              <a:round/>
              <a:headEnd type="none" w="med" len="med"/>
              <a:tailEnd type="none" w="med" len="med"/>
            </a:ln>
          </p:spPr>
        </p:sp>
        <p:grpSp>
          <p:nvGrpSpPr>
            <p:cNvPr id="681" name="Google Shape;681;p26"/>
            <p:cNvGrpSpPr/>
            <p:nvPr/>
          </p:nvGrpSpPr>
          <p:grpSpPr>
            <a:xfrm>
              <a:off x="749482" y="1699445"/>
              <a:ext cx="3746397" cy="1146508"/>
              <a:chOff x="749482" y="1699445"/>
              <a:chExt cx="3746397" cy="1146508"/>
            </a:xfrm>
          </p:grpSpPr>
          <p:sp>
            <p:nvSpPr>
              <p:cNvPr id="682" name="Google Shape;682;p26"/>
              <p:cNvSpPr/>
              <p:nvPr/>
            </p:nvSpPr>
            <p:spPr>
              <a:xfrm>
                <a:off x="2323279" y="2355153"/>
                <a:ext cx="2172600" cy="490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lt1"/>
                    </a:solidFill>
                    <a:latin typeface="Fira Sans Extra Condensed Medium"/>
                    <a:ea typeface="Fira Sans Extra Condensed Medium"/>
                    <a:cs typeface="Fira Sans Extra Condensed Medium"/>
                    <a:sym typeface="Fira Sans Extra Condensed Medium"/>
                  </a:rPr>
                  <a:t>Sensors</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683" name="Google Shape;683;p26"/>
              <p:cNvSpPr txBox="1"/>
              <p:nvPr/>
            </p:nvSpPr>
            <p:spPr>
              <a:xfrm>
                <a:off x="749482" y="1699445"/>
                <a:ext cx="2424900" cy="5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dk1"/>
                    </a:solidFill>
                    <a:latin typeface="Fira Sans"/>
                    <a:ea typeface="Fira Sans"/>
                    <a:cs typeface="Fira Sans"/>
                    <a:sym typeface="Fira Sans"/>
                  </a:rPr>
                  <a:t>● Phone’s internal sensor – temperature, light, humidity, pressure</a:t>
                </a:r>
                <a:br>
                  <a:rPr lang="en-GB" sz="1200" dirty="0">
                    <a:solidFill>
                      <a:schemeClr val="dk1"/>
                    </a:solidFill>
                    <a:latin typeface="Fira Sans"/>
                    <a:ea typeface="Fira Sans"/>
                    <a:cs typeface="Fira Sans"/>
                    <a:sym typeface="Fira Sans"/>
                  </a:rPr>
                </a:br>
                <a:r>
                  <a:rPr lang="en-GB" sz="1200" dirty="0">
                    <a:solidFill>
                      <a:schemeClr val="dk1"/>
                    </a:solidFill>
                    <a:latin typeface="Fira Sans"/>
                    <a:ea typeface="Fira Sans"/>
                    <a:cs typeface="Fira Sans"/>
                    <a:sym typeface="Fira Sans"/>
                  </a:rPr>
                  <a:t>● GPS</a:t>
                </a:r>
                <a:endParaRPr sz="1200" dirty="0">
                  <a:solidFill>
                    <a:schemeClr val="dk1"/>
                  </a:solidFill>
                  <a:latin typeface="Fira Sans"/>
                  <a:ea typeface="Fira Sans"/>
                  <a:cs typeface="Fira Sans"/>
                  <a:sym typeface="Fira Sans"/>
                </a:endParaRPr>
              </a:p>
            </p:txBody>
          </p:sp>
        </p:grpSp>
      </p:grpSp>
      <p:sp>
        <p:nvSpPr>
          <p:cNvPr id="684" name="Google Shape;684;p26"/>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Requirements</a:t>
            </a:r>
            <a:endParaRPr dirty="0"/>
          </a:p>
        </p:txBody>
      </p:sp>
      <p:grpSp>
        <p:nvGrpSpPr>
          <p:cNvPr id="685" name="Google Shape;685;p26"/>
          <p:cNvGrpSpPr/>
          <p:nvPr/>
        </p:nvGrpSpPr>
        <p:grpSpPr>
          <a:xfrm>
            <a:off x="3754823" y="1066875"/>
            <a:ext cx="1687202" cy="3548318"/>
            <a:chOff x="3754823" y="1066875"/>
            <a:chExt cx="1687202" cy="3548318"/>
          </a:xfrm>
        </p:grpSpPr>
        <p:sp>
          <p:nvSpPr>
            <p:cNvPr id="686" name="Google Shape;686;p26"/>
            <p:cNvSpPr/>
            <p:nvPr/>
          </p:nvSpPr>
          <p:spPr>
            <a:xfrm rot="5400000">
              <a:off x="5323979" y="2435532"/>
              <a:ext cx="178465" cy="57629"/>
            </a:xfrm>
            <a:custGeom>
              <a:avLst/>
              <a:gdLst/>
              <a:ahLst/>
              <a:cxnLst/>
              <a:rect l="l" t="t" r="r" b="b"/>
              <a:pathLst>
                <a:path w="6974" h="2252" extrusionOk="0">
                  <a:moveTo>
                    <a:pt x="1628" y="1"/>
                  </a:moveTo>
                  <a:cubicBezTo>
                    <a:pt x="744" y="1"/>
                    <a:pt x="1" y="744"/>
                    <a:pt x="21" y="1628"/>
                  </a:cubicBezTo>
                  <a:lnTo>
                    <a:pt x="21" y="2251"/>
                  </a:lnTo>
                  <a:lnTo>
                    <a:pt x="6974" y="2251"/>
                  </a:lnTo>
                  <a:lnTo>
                    <a:pt x="6974" y="825"/>
                  </a:lnTo>
                  <a:cubicBezTo>
                    <a:pt x="6974" y="362"/>
                    <a:pt x="6612" y="1"/>
                    <a:pt x="61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rot="5400000">
              <a:off x="5323979" y="2623242"/>
              <a:ext cx="178465" cy="57629"/>
            </a:xfrm>
            <a:custGeom>
              <a:avLst/>
              <a:gdLst/>
              <a:ahLst/>
              <a:cxnLst/>
              <a:rect l="l" t="t" r="r" b="b"/>
              <a:pathLst>
                <a:path w="6974" h="2252" extrusionOk="0">
                  <a:moveTo>
                    <a:pt x="824" y="1"/>
                  </a:moveTo>
                  <a:cubicBezTo>
                    <a:pt x="362" y="1"/>
                    <a:pt x="0" y="362"/>
                    <a:pt x="0" y="825"/>
                  </a:cubicBezTo>
                  <a:lnTo>
                    <a:pt x="0" y="2251"/>
                  </a:lnTo>
                  <a:lnTo>
                    <a:pt x="6973" y="2251"/>
                  </a:lnTo>
                  <a:lnTo>
                    <a:pt x="6973" y="1628"/>
                  </a:lnTo>
                  <a:cubicBezTo>
                    <a:pt x="6973" y="744"/>
                    <a:pt x="6250" y="1"/>
                    <a:pt x="5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rot="5400000">
              <a:off x="3769460" y="2041126"/>
              <a:ext cx="1600296" cy="1599784"/>
            </a:xfrm>
            <a:custGeom>
              <a:avLst/>
              <a:gdLst/>
              <a:ahLst/>
              <a:cxnLst/>
              <a:rect l="l" t="t" r="r" b="b"/>
              <a:pathLst>
                <a:path w="62536" h="62516" extrusionOk="0">
                  <a:moveTo>
                    <a:pt x="4059" y="0"/>
                  </a:moveTo>
                  <a:cubicBezTo>
                    <a:pt x="1809" y="0"/>
                    <a:pt x="0" y="1809"/>
                    <a:pt x="0" y="4039"/>
                  </a:cubicBezTo>
                  <a:lnTo>
                    <a:pt x="0" y="58476"/>
                  </a:lnTo>
                  <a:cubicBezTo>
                    <a:pt x="0" y="60727"/>
                    <a:pt x="1809" y="62515"/>
                    <a:pt x="4059" y="62515"/>
                  </a:cubicBezTo>
                  <a:lnTo>
                    <a:pt x="58476" y="62515"/>
                  </a:lnTo>
                  <a:cubicBezTo>
                    <a:pt x="60727" y="62515"/>
                    <a:pt x="62536" y="60727"/>
                    <a:pt x="62536" y="58476"/>
                  </a:cubicBezTo>
                  <a:lnTo>
                    <a:pt x="62536" y="4039"/>
                  </a:lnTo>
                  <a:cubicBezTo>
                    <a:pt x="62536" y="1809"/>
                    <a:pt x="60727" y="0"/>
                    <a:pt x="58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rot="5400000">
              <a:off x="3754810" y="2026475"/>
              <a:ext cx="1629622" cy="1629597"/>
            </a:xfrm>
            <a:custGeom>
              <a:avLst/>
              <a:gdLst/>
              <a:ahLst/>
              <a:cxnLst/>
              <a:rect l="l" t="t" r="r" b="b"/>
              <a:pathLst>
                <a:path w="63682" h="63681" extrusionOk="0">
                  <a:moveTo>
                    <a:pt x="59059" y="1146"/>
                  </a:moveTo>
                  <a:cubicBezTo>
                    <a:pt x="60968" y="1166"/>
                    <a:pt x="62516" y="2713"/>
                    <a:pt x="62536" y="4622"/>
                  </a:cubicBezTo>
                  <a:lnTo>
                    <a:pt x="62536" y="59059"/>
                  </a:lnTo>
                  <a:cubicBezTo>
                    <a:pt x="62516" y="60968"/>
                    <a:pt x="60968" y="62536"/>
                    <a:pt x="59059" y="62536"/>
                  </a:cubicBezTo>
                  <a:lnTo>
                    <a:pt x="4622" y="62536"/>
                  </a:lnTo>
                  <a:cubicBezTo>
                    <a:pt x="2693" y="62536"/>
                    <a:pt x="1146" y="60968"/>
                    <a:pt x="1146" y="59059"/>
                  </a:cubicBezTo>
                  <a:lnTo>
                    <a:pt x="1146" y="4622"/>
                  </a:lnTo>
                  <a:cubicBezTo>
                    <a:pt x="1146" y="2713"/>
                    <a:pt x="2693" y="1166"/>
                    <a:pt x="4622" y="1146"/>
                  </a:cubicBezTo>
                  <a:close/>
                  <a:moveTo>
                    <a:pt x="4622" y="0"/>
                  </a:moveTo>
                  <a:cubicBezTo>
                    <a:pt x="2070" y="0"/>
                    <a:pt x="0" y="2070"/>
                    <a:pt x="0" y="4622"/>
                  </a:cubicBezTo>
                  <a:lnTo>
                    <a:pt x="0" y="59059"/>
                  </a:lnTo>
                  <a:cubicBezTo>
                    <a:pt x="0" y="61611"/>
                    <a:pt x="2070" y="63681"/>
                    <a:pt x="4622" y="63681"/>
                  </a:cubicBezTo>
                  <a:lnTo>
                    <a:pt x="59059" y="63681"/>
                  </a:lnTo>
                  <a:cubicBezTo>
                    <a:pt x="61611" y="63681"/>
                    <a:pt x="63681" y="61611"/>
                    <a:pt x="63681" y="59059"/>
                  </a:cubicBezTo>
                  <a:lnTo>
                    <a:pt x="63681" y="4622"/>
                  </a:lnTo>
                  <a:cubicBezTo>
                    <a:pt x="63681" y="2070"/>
                    <a:pt x="61611" y="0"/>
                    <a:pt x="59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rot="5400000">
              <a:off x="4176212" y="3772604"/>
              <a:ext cx="786790" cy="898388"/>
            </a:xfrm>
            <a:custGeom>
              <a:avLst/>
              <a:gdLst/>
              <a:ahLst/>
              <a:cxnLst/>
              <a:rect l="l" t="t" r="r" b="b"/>
              <a:pathLst>
                <a:path w="30746" h="35107" extrusionOk="0">
                  <a:moveTo>
                    <a:pt x="0" y="1"/>
                  </a:moveTo>
                  <a:lnTo>
                    <a:pt x="0" y="35107"/>
                  </a:lnTo>
                  <a:lnTo>
                    <a:pt x="27410" y="31570"/>
                  </a:lnTo>
                  <a:cubicBezTo>
                    <a:pt x="29319" y="31329"/>
                    <a:pt x="30745" y="29701"/>
                    <a:pt x="30745" y="27792"/>
                  </a:cubicBezTo>
                  <a:lnTo>
                    <a:pt x="30745" y="7335"/>
                  </a:lnTo>
                  <a:cubicBezTo>
                    <a:pt x="30745" y="5406"/>
                    <a:pt x="29319" y="3779"/>
                    <a:pt x="27410" y="353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6"/>
            <p:cNvSpPr/>
            <p:nvPr/>
          </p:nvSpPr>
          <p:spPr>
            <a:xfrm rot="5400000">
              <a:off x="4483455" y="3045739"/>
              <a:ext cx="172297" cy="1393068"/>
            </a:xfrm>
            <a:custGeom>
              <a:avLst/>
              <a:gdLst/>
              <a:ahLst/>
              <a:cxnLst/>
              <a:rect l="l" t="t" r="r" b="b"/>
              <a:pathLst>
                <a:path w="6733" h="54438" extrusionOk="0">
                  <a:moveTo>
                    <a:pt x="0" y="0"/>
                  </a:moveTo>
                  <a:lnTo>
                    <a:pt x="0" y="54437"/>
                  </a:lnTo>
                  <a:lnTo>
                    <a:pt x="1648" y="54437"/>
                  </a:lnTo>
                  <a:cubicBezTo>
                    <a:pt x="4461" y="54437"/>
                    <a:pt x="6732" y="52166"/>
                    <a:pt x="6732" y="49353"/>
                  </a:cubicBezTo>
                  <a:lnTo>
                    <a:pt x="6732" y="5084"/>
                  </a:lnTo>
                  <a:cubicBezTo>
                    <a:pt x="6732" y="2271"/>
                    <a:pt x="4441" y="0"/>
                    <a:pt x="16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rot="5400000">
              <a:off x="4175956" y="1011332"/>
              <a:ext cx="787302" cy="898388"/>
            </a:xfrm>
            <a:custGeom>
              <a:avLst/>
              <a:gdLst/>
              <a:ahLst/>
              <a:cxnLst/>
              <a:rect l="l" t="t" r="r" b="b"/>
              <a:pathLst>
                <a:path w="30766" h="35107" extrusionOk="0">
                  <a:moveTo>
                    <a:pt x="30766" y="1"/>
                  </a:moveTo>
                  <a:lnTo>
                    <a:pt x="3336" y="3537"/>
                  </a:lnTo>
                  <a:cubicBezTo>
                    <a:pt x="1427" y="3779"/>
                    <a:pt x="0" y="5406"/>
                    <a:pt x="0" y="7335"/>
                  </a:cubicBezTo>
                  <a:lnTo>
                    <a:pt x="0" y="27792"/>
                  </a:lnTo>
                  <a:cubicBezTo>
                    <a:pt x="0" y="29701"/>
                    <a:pt x="1427" y="31329"/>
                    <a:pt x="3336" y="31570"/>
                  </a:cubicBezTo>
                  <a:lnTo>
                    <a:pt x="30766" y="35107"/>
                  </a:lnTo>
                  <a:lnTo>
                    <a:pt x="307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6"/>
            <p:cNvSpPr/>
            <p:nvPr/>
          </p:nvSpPr>
          <p:spPr>
            <a:xfrm rot="5400000">
              <a:off x="4483455" y="1243798"/>
              <a:ext cx="172297" cy="1393068"/>
            </a:xfrm>
            <a:custGeom>
              <a:avLst/>
              <a:gdLst/>
              <a:ahLst/>
              <a:cxnLst/>
              <a:rect l="l" t="t" r="r" b="b"/>
              <a:pathLst>
                <a:path w="6733" h="54438" extrusionOk="0">
                  <a:moveTo>
                    <a:pt x="5065" y="0"/>
                  </a:moveTo>
                  <a:cubicBezTo>
                    <a:pt x="2271" y="0"/>
                    <a:pt x="1" y="2271"/>
                    <a:pt x="1" y="5084"/>
                  </a:cubicBezTo>
                  <a:lnTo>
                    <a:pt x="1" y="49353"/>
                  </a:lnTo>
                  <a:cubicBezTo>
                    <a:pt x="1" y="52166"/>
                    <a:pt x="2271" y="54437"/>
                    <a:pt x="5065" y="54437"/>
                  </a:cubicBezTo>
                  <a:lnTo>
                    <a:pt x="6732" y="54437"/>
                  </a:lnTo>
                  <a:lnTo>
                    <a:pt x="67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5400000">
              <a:off x="3922957" y="2158628"/>
              <a:ext cx="1293319" cy="1365303"/>
            </a:xfrm>
            <a:custGeom>
              <a:avLst/>
              <a:gdLst/>
              <a:ahLst/>
              <a:cxnLst/>
              <a:rect l="l" t="t" r="r" b="b"/>
              <a:pathLst>
                <a:path w="50540" h="53353" extrusionOk="0">
                  <a:moveTo>
                    <a:pt x="0" y="1"/>
                  </a:moveTo>
                  <a:lnTo>
                    <a:pt x="0" y="51082"/>
                  </a:lnTo>
                  <a:lnTo>
                    <a:pt x="0" y="53353"/>
                  </a:lnTo>
                  <a:lnTo>
                    <a:pt x="50539" y="53353"/>
                  </a:lnTo>
                  <a:lnTo>
                    <a:pt x="50539" y="47585"/>
                  </a:lnTo>
                  <a:lnTo>
                    <a:pt x="50539" y="31248"/>
                  </a:lnTo>
                  <a:lnTo>
                    <a:pt x="50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a:off x="5163678" y="2227183"/>
              <a:ext cx="48365" cy="41481"/>
            </a:xfrm>
            <a:custGeom>
              <a:avLst/>
              <a:gdLst/>
              <a:ahLst/>
              <a:cxnLst/>
              <a:rect l="l" t="t" r="r" b="b"/>
              <a:pathLst>
                <a:path w="1890" h="1621" extrusionOk="0">
                  <a:moveTo>
                    <a:pt x="819" y="1"/>
                  </a:moveTo>
                  <a:cubicBezTo>
                    <a:pt x="400" y="1"/>
                    <a:pt x="1" y="325"/>
                    <a:pt x="1" y="817"/>
                  </a:cubicBezTo>
                  <a:cubicBezTo>
                    <a:pt x="1" y="1259"/>
                    <a:pt x="363" y="1620"/>
                    <a:pt x="805" y="1620"/>
                  </a:cubicBezTo>
                  <a:cubicBezTo>
                    <a:pt x="1528" y="1620"/>
                    <a:pt x="1890" y="756"/>
                    <a:pt x="1387" y="234"/>
                  </a:cubicBezTo>
                  <a:cubicBezTo>
                    <a:pt x="1220" y="73"/>
                    <a:pt x="1017" y="1"/>
                    <a:pt x="8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6"/>
            <p:cNvSpPr/>
            <p:nvPr/>
          </p:nvSpPr>
          <p:spPr>
            <a:xfrm>
              <a:off x="5103514" y="2227183"/>
              <a:ext cx="48365" cy="41481"/>
            </a:xfrm>
            <a:custGeom>
              <a:avLst/>
              <a:gdLst/>
              <a:ahLst/>
              <a:cxnLst/>
              <a:rect l="l" t="t" r="r" b="b"/>
              <a:pathLst>
                <a:path w="1890" h="1621" extrusionOk="0">
                  <a:moveTo>
                    <a:pt x="828" y="1"/>
                  </a:moveTo>
                  <a:cubicBezTo>
                    <a:pt x="409" y="1"/>
                    <a:pt x="1" y="325"/>
                    <a:pt x="1" y="817"/>
                  </a:cubicBezTo>
                  <a:cubicBezTo>
                    <a:pt x="1" y="1259"/>
                    <a:pt x="362" y="1620"/>
                    <a:pt x="825" y="1620"/>
                  </a:cubicBezTo>
                  <a:cubicBezTo>
                    <a:pt x="1528" y="1620"/>
                    <a:pt x="1890" y="756"/>
                    <a:pt x="1387" y="234"/>
                  </a:cubicBezTo>
                  <a:cubicBezTo>
                    <a:pt x="1226" y="73"/>
                    <a:pt x="1026" y="1"/>
                    <a:pt x="8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6"/>
            <p:cNvSpPr/>
            <p:nvPr/>
          </p:nvSpPr>
          <p:spPr>
            <a:xfrm>
              <a:off x="5043349" y="2227183"/>
              <a:ext cx="48365" cy="41481"/>
            </a:xfrm>
            <a:custGeom>
              <a:avLst/>
              <a:gdLst/>
              <a:ahLst/>
              <a:cxnLst/>
              <a:rect l="l" t="t" r="r" b="b"/>
              <a:pathLst>
                <a:path w="1890" h="1621" extrusionOk="0">
                  <a:moveTo>
                    <a:pt x="828" y="1"/>
                  </a:moveTo>
                  <a:cubicBezTo>
                    <a:pt x="409" y="1"/>
                    <a:pt x="1" y="325"/>
                    <a:pt x="1" y="817"/>
                  </a:cubicBezTo>
                  <a:cubicBezTo>
                    <a:pt x="1" y="1259"/>
                    <a:pt x="362" y="1620"/>
                    <a:pt x="825" y="1620"/>
                  </a:cubicBezTo>
                  <a:cubicBezTo>
                    <a:pt x="1528" y="1620"/>
                    <a:pt x="1890" y="756"/>
                    <a:pt x="1387" y="234"/>
                  </a:cubicBezTo>
                  <a:cubicBezTo>
                    <a:pt x="1226" y="73"/>
                    <a:pt x="1026" y="1"/>
                    <a:pt x="8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6"/>
            <p:cNvSpPr/>
            <p:nvPr/>
          </p:nvSpPr>
          <p:spPr>
            <a:xfrm>
              <a:off x="4983697" y="2227183"/>
              <a:ext cx="48365" cy="41481"/>
            </a:xfrm>
            <a:custGeom>
              <a:avLst/>
              <a:gdLst/>
              <a:ahLst/>
              <a:cxnLst/>
              <a:rect l="l" t="t" r="r" b="b"/>
              <a:pathLst>
                <a:path w="1890" h="1621" extrusionOk="0">
                  <a:moveTo>
                    <a:pt x="813" y="1"/>
                  </a:moveTo>
                  <a:cubicBezTo>
                    <a:pt x="399" y="1"/>
                    <a:pt x="1" y="325"/>
                    <a:pt x="1" y="817"/>
                  </a:cubicBezTo>
                  <a:cubicBezTo>
                    <a:pt x="1" y="1259"/>
                    <a:pt x="362" y="1620"/>
                    <a:pt x="804" y="1620"/>
                  </a:cubicBezTo>
                  <a:cubicBezTo>
                    <a:pt x="1528" y="1620"/>
                    <a:pt x="1890" y="756"/>
                    <a:pt x="1367" y="234"/>
                  </a:cubicBezTo>
                  <a:cubicBezTo>
                    <a:pt x="1206" y="73"/>
                    <a:pt x="1008" y="1"/>
                    <a:pt x="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a:off x="4923532" y="2227183"/>
              <a:ext cx="48365" cy="41481"/>
            </a:xfrm>
            <a:custGeom>
              <a:avLst/>
              <a:gdLst/>
              <a:ahLst/>
              <a:cxnLst/>
              <a:rect l="l" t="t" r="r" b="b"/>
              <a:pathLst>
                <a:path w="1890" h="1621" extrusionOk="0">
                  <a:moveTo>
                    <a:pt x="828" y="1"/>
                  </a:moveTo>
                  <a:cubicBezTo>
                    <a:pt x="409" y="1"/>
                    <a:pt x="0" y="325"/>
                    <a:pt x="0" y="817"/>
                  </a:cubicBezTo>
                  <a:cubicBezTo>
                    <a:pt x="0" y="1259"/>
                    <a:pt x="362" y="1620"/>
                    <a:pt x="824" y="1620"/>
                  </a:cubicBezTo>
                  <a:cubicBezTo>
                    <a:pt x="1528" y="1620"/>
                    <a:pt x="1889" y="756"/>
                    <a:pt x="1387" y="234"/>
                  </a:cubicBezTo>
                  <a:cubicBezTo>
                    <a:pt x="1226" y="73"/>
                    <a:pt x="1026" y="1"/>
                    <a:pt x="8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26"/>
          <p:cNvSpPr/>
          <p:nvPr/>
        </p:nvSpPr>
        <p:spPr>
          <a:xfrm>
            <a:off x="4023197" y="2914130"/>
            <a:ext cx="490657" cy="490000"/>
          </a:xfrm>
          <a:custGeom>
            <a:avLst/>
            <a:gdLst/>
            <a:ahLst/>
            <a:cxnLst/>
            <a:rect l="l" t="t" r="r" b="b"/>
            <a:pathLst>
              <a:path w="15696" h="15675" extrusionOk="0">
                <a:moveTo>
                  <a:pt x="7838" y="1"/>
                </a:moveTo>
                <a:cubicBezTo>
                  <a:pt x="3518" y="1"/>
                  <a:pt x="1" y="3497"/>
                  <a:pt x="1" y="7838"/>
                </a:cubicBezTo>
                <a:cubicBezTo>
                  <a:pt x="1" y="12178"/>
                  <a:pt x="3518" y="15675"/>
                  <a:pt x="7838" y="15675"/>
                </a:cubicBezTo>
                <a:cubicBezTo>
                  <a:pt x="12179" y="15675"/>
                  <a:pt x="15695" y="12178"/>
                  <a:pt x="15695" y="7838"/>
                </a:cubicBezTo>
                <a:cubicBezTo>
                  <a:pt x="15695" y="3497"/>
                  <a:pt x="12179" y="1"/>
                  <a:pt x="7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4023182" y="2354168"/>
            <a:ext cx="490611" cy="490611"/>
          </a:xfrm>
          <a:custGeom>
            <a:avLst/>
            <a:gdLst/>
            <a:ahLst/>
            <a:cxnLst/>
            <a:rect l="l" t="t" r="r" b="b"/>
            <a:pathLst>
              <a:path w="19172" h="19172" extrusionOk="0">
                <a:moveTo>
                  <a:pt x="9586" y="1"/>
                </a:moveTo>
                <a:cubicBezTo>
                  <a:pt x="4301" y="1"/>
                  <a:pt x="0" y="4301"/>
                  <a:pt x="0" y="9586"/>
                </a:cubicBezTo>
                <a:cubicBezTo>
                  <a:pt x="0" y="14871"/>
                  <a:pt x="4301" y="19171"/>
                  <a:pt x="9586" y="19171"/>
                </a:cubicBezTo>
                <a:cubicBezTo>
                  <a:pt x="14871" y="19171"/>
                  <a:pt x="19171" y="14871"/>
                  <a:pt x="19171" y="9586"/>
                </a:cubicBezTo>
                <a:cubicBezTo>
                  <a:pt x="19171" y="4301"/>
                  <a:pt x="14871" y="1"/>
                  <a:pt x="9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4624706" y="2913801"/>
            <a:ext cx="491254" cy="490627"/>
          </a:xfrm>
          <a:custGeom>
            <a:avLst/>
            <a:gdLst/>
            <a:ahLst/>
            <a:cxnLst/>
            <a:rect l="l" t="t" r="r" b="b"/>
            <a:pathLst>
              <a:path w="15695" h="15675" extrusionOk="0">
                <a:moveTo>
                  <a:pt x="7838" y="1"/>
                </a:moveTo>
                <a:cubicBezTo>
                  <a:pt x="3517" y="1"/>
                  <a:pt x="1" y="3497"/>
                  <a:pt x="1" y="7838"/>
                </a:cubicBezTo>
                <a:cubicBezTo>
                  <a:pt x="1" y="12178"/>
                  <a:pt x="3517" y="15675"/>
                  <a:pt x="7838" y="15675"/>
                </a:cubicBezTo>
                <a:cubicBezTo>
                  <a:pt x="12178" y="15675"/>
                  <a:pt x="15695" y="12178"/>
                  <a:pt x="15695" y="7838"/>
                </a:cubicBezTo>
                <a:cubicBezTo>
                  <a:pt x="15695" y="3497"/>
                  <a:pt x="12178" y="1"/>
                  <a:pt x="7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4624706" y="2341078"/>
            <a:ext cx="491254" cy="490628"/>
          </a:xfrm>
          <a:custGeom>
            <a:avLst/>
            <a:gdLst/>
            <a:ahLst/>
            <a:cxnLst/>
            <a:rect l="l" t="t" r="r" b="b"/>
            <a:pathLst>
              <a:path w="15695" h="15675" extrusionOk="0">
                <a:moveTo>
                  <a:pt x="7838" y="1"/>
                </a:moveTo>
                <a:cubicBezTo>
                  <a:pt x="3517" y="1"/>
                  <a:pt x="1" y="3497"/>
                  <a:pt x="1" y="7838"/>
                </a:cubicBezTo>
                <a:cubicBezTo>
                  <a:pt x="1" y="12178"/>
                  <a:pt x="3517" y="15675"/>
                  <a:pt x="7838" y="15675"/>
                </a:cubicBezTo>
                <a:cubicBezTo>
                  <a:pt x="12178" y="15675"/>
                  <a:pt x="15695" y="12178"/>
                  <a:pt x="15695" y="7838"/>
                </a:cubicBezTo>
                <a:cubicBezTo>
                  <a:pt x="15695" y="3497"/>
                  <a:pt x="12178" y="1"/>
                  <a:pt x="78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raphic 69" descr="Sun with solid fill">
            <a:extLst>
              <a:ext uri="{FF2B5EF4-FFF2-40B4-BE49-F238E27FC236}">
                <a16:creationId xmlns:a16="http://schemas.microsoft.com/office/drawing/2014/main" id="{C481F6F6-7D7C-4F79-BD00-472EB75B72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110" y="2381907"/>
            <a:ext cx="424629" cy="424629"/>
          </a:xfrm>
          <a:prstGeom prst="rect">
            <a:avLst/>
          </a:prstGeom>
        </p:spPr>
      </p:pic>
      <p:pic>
        <p:nvPicPr>
          <p:cNvPr id="71" name="Graphic 70" descr="Rain with solid fill">
            <a:extLst>
              <a:ext uri="{FF2B5EF4-FFF2-40B4-BE49-F238E27FC236}">
                <a16:creationId xmlns:a16="http://schemas.microsoft.com/office/drawing/2014/main" id="{41F00215-8942-4F02-8D84-078D2F9EBC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9025" y="2382210"/>
            <a:ext cx="478449" cy="478449"/>
          </a:xfrm>
          <a:prstGeom prst="rect">
            <a:avLst/>
          </a:prstGeom>
        </p:spPr>
      </p:pic>
      <p:pic>
        <p:nvPicPr>
          <p:cNvPr id="3" name="Graphic 2" descr="Windy with solid fill">
            <a:extLst>
              <a:ext uri="{FF2B5EF4-FFF2-40B4-BE49-F238E27FC236}">
                <a16:creationId xmlns:a16="http://schemas.microsoft.com/office/drawing/2014/main" id="{2BB63924-8630-4A36-AEE7-2F540CEFA9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4297" y="2948119"/>
            <a:ext cx="432931" cy="432931"/>
          </a:xfrm>
          <a:prstGeom prst="rect">
            <a:avLst/>
          </a:prstGeom>
        </p:spPr>
      </p:pic>
      <p:pic>
        <p:nvPicPr>
          <p:cNvPr id="7" name="Graphic 6" descr="Snowflake with solid fill">
            <a:extLst>
              <a:ext uri="{FF2B5EF4-FFF2-40B4-BE49-F238E27FC236}">
                <a16:creationId xmlns:a16="http://schemas.microsoft.com/office/drawing/2014/main" id="{884E1FB5-6CF2-4739-8A40-23D7DCAFCE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01947" y="2886498"/>
            <a:ext cx="549932" cy="549932"/>
          </a:xfrm>
          <a:prstGeom prst="rect">
            <a:avLst/>
          </a:prstGeom>
        </p:spPr>
      </p:pic>
    </p:spTree>
  </p:cSld>
  <p:clrMapOvr>
    <a:masterClrMapping/>
  </p:clrMapOvr>
</p:sld>
</file>

<file path=ppt/theme/theme1.xml><?xml version="1.0" encoding="utf-8"?>
<a:theme xmlns:a="http://schemas.openxmlformats.org/drawingml/2006/main" name="Location App Infographics by Slidesgo">
  <a:themeElements>
    <a:clrScheme name="Simple Light">
      <a:dk1>
        <a:srgbClr val="000000"/>
      </a:dk1>
      <a:lt1>
        <a:srgbClr val="FFFFFF"/>
      </a:lt1>
      <a:dk2>
        <a:srgbClr val="595959"/>
      </a:dk2>
      <a:lt2>
        <a:srgbClr val="E6E6E6"/>
      </a:lt2>
      <a:accent1>
        <a:srgbClr val="99B6CC"/>
      </a:accent1>
      <a:accent2>
        <a:srgbClr val="159AC6"/>
      </a:accent2>
      <a:accent3>
        <a:srgbClr val="3FABA5"/>
      </a:accent3>
      <a:accent4>
        <a:srgbClr val="F8AA25"/>
      </a:accent4>
      <a:accent5>
        <a:srgbClr val="E94974"/>
      </a:accent5>
      <a:accent6>
        <a:srgbClr val="3C5F79"/>
      </a:accent6>
      <a:hlink>
        <a:srgbClr val="3C5F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22889</TotalTime>
  <Words>1634</Words>
  <Application>Microsoft Office PowerPoint</Application>
  <PresentationFormat>On-screen Show (16:9)</PresentationFormat>
  <Paragraphs>136</Paragraphs>
  <Slides>18</Slides>
  <Notes>18</Notes>
  <HiddenSlides>7</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Fira Sans Extra Condensed Medium</vt:lpstr>
      <vt:lpstr>Proxima Nova Semibold</vt:lpstr>
      <vt:lpstr>Arial</vt:lpstr>
      <vt:lpstr>Symbol</vt:lpstr>
      <vt:lpstr>Proxima Nova</vt:lpstr>
      <vt:lpstr>Fira Sans</vt:lpstr>
      <vt:lpstr>Location App Infographics by Slidesgo</vt:lpstr>
      <vt:lpstr>Slidesgo Final Pages</vt:lpstr>
      <vt:lpstr>ClearSkies</vt:lpstr>
      <vt:lpstr>Features</vt:lpstr>
      <vt:lpstr>PowerPoint Presentation</vt:lpstr>
      <vt:lpstr>Screenshots</vt:lpstr>
      <vt:lpstr>Screenshots</vt:lpstr>
      <vt:lpstr>What went well</vt:lpstr>
      <vt:lpstr>Known bugs</vt:lpstr>
      <vt:lpstr>What could have been better</vt:lpstr>
      <vt:lpstr>Requirements</vt:lpstr>
      <vt:lpstr>Links  and credits to all the free tools we have used </vt:lpstr>
      <vt:lpstr>THANK YOU! </vt:lpstr>
      <vt:lpstr>ClearSky App Infographics</vt:lpstr>
      <vt:lpstr>ClearSky App Infographics</vt:lpstr>
      <vt:lpstr>ClearSky App Infographics</vt:lpstr>
      <vt:lpstr>ClearSky App Infographics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InMotion</dc:title>
  <dc:creator>Acer</dc:creator>
  <cp:lastModifiedBy>Patricie Suppala</cp:lastModifiedBy>
  <cp:revision>36</cp:revision>
  <dcterms:modified xsi:type="dcterms:W3CDTF">2021-10-13T22:44:41Z</dcterms:modified>
</cp:coreProperties>
</file>